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453" r:id="rId4"/>
    <p:sldId id="292" r:id="rId5"/>
    <p:sldId id="461" r:id="rId6"/>
    <p:sldId id="476" r:id="rId7"/>
    <p:sldId id="451" r:id="rId8"/>
    <p:sldId id="447" r:id="rId9"/>
    <p:sldId id="478" r:id="rId10"/>
    <p:sldId id="479" r:id="rId11"/>
    <p:sldId id="480" r:id="rId12"/>
    <p:sldId id="473" r:id="rId13"/>
    <p:sldId id="471" r:id="rId14"/>
    <p:sldId id="457" r:id="rId15"/>
    <p:sldId id="458" r:id="rId16"/>
    <p:sldId id="262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37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DCAB3-A53F-4693-AA55-CCD12C81C15B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D4C5-7BB9-4531-970C-25AD11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BF76-748B-400C-80F7-238ABF6CCB0D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EA1E-6BC7-475A-975F-5AF9B9F6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9EA1E-6BC7-475A-975F-5AF9B9F6E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3DEF55-7991-4A94-9CFB-B3727EC141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18B23-6B05-4F97-8467-4CFEB4745DBA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C7F996-F716-48BD-A48E-C816C12C29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70EFC39-DE4A-4FA6-A91D-1C3DAE31D016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6219B0-5542-4BB2-BC36-86EF00907D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CB8A67-2001-458D-8BB5-3F846B5F3CD3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F9600-5DAB-4638-BD27-86537C48C4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A647439-4E1E-46C0-837E-3878D0D7D60B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3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030040-EF11-4B6A-8B59-F1A758D685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A528C-0669-493D-85B9-55DBF46C0615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C3EA3C-1BF1-477E-8EE6-717F314BD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212AF7-AD12-4F98-8BA0-E2CE9129474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3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7D3329-24FF-4766-B01B-7C5F60E3EB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3545A-7E0E-4263-A674-0BC11FDA830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C95B5C-9F35-4EF2-A325-4B2005BD1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8AAB3B-4F1B-4355-9E09-D634369A092A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4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7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8657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83577B-BF74-46F1-9B94-6FDA58DBDF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3E178-0AA8-4BC2-9024-97C88829045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37721-BD40-4A08-9213-0E03F65418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EDF9232-66A4-465A-916D-2DFF13DD209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09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CA6659-A9C8-449A-9950-80C32B682B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E8290-3372-419C-BD6C-C406695777BD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0803F8-1A2B-4C1E-A705-9E95DFDC1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2B4131-73A1-459C-951C-28ED0A23FA1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00E505-2E1D-407B-8FFC-5DC9B8330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7AC5FC-41A8-4AA4-A80D-B9D11756AFB9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0BF66F-2BE6-4607-8894-AE7D800034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F192DB5-7177-411E-9B5B-8E4075D5A63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58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829F930-8163-4F7A-A56D-880B079E88BC}"/>
              </a:ext>
            </a:extLst>
          </p:cNvPr>
          <p:cNvCxnSpPr/>
          <p:nvPr userDrawn="1"/>
        </p:nvCxnSpPr>
        <p:spPr>
          <a:xfrm>
            <a:off x="2351088" y="2109788"/>
            <a:ext cx="3070225" cy="105251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A7FF92E-F39B-4C6D-8004-2DF372D9083A}"/>
              </a:ext>
            </a:extLst>
          </p:cNvPr>
          <p:cNvCxnSpPr/>
          <p:nvPr userDrawn="1"/>
        </p:nvCxnSpPr>
        <p:spPr>
          <a:xfrm>
            <a:off x="2944813" y="3138488"/>
            <a:ext cx="2365375" cy="2349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918B6AA-F917-465E-991F-DC752BE2D372}"/>
              </a:ext>
            </a:extLst>
          </p:cNvPr>
          <p:cNvCxnSpPr/>
          <p:nvPr userDrawn="1"/>
        </p:nvCxnSpPr>
        <p:spPr>
          <a:xfrm flipV="1">
            <a:off x="1597025" y="3663950"/>
            <a:ext cx="3751263" cy="714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2A9D202-7BCB-4374-84AE-E6581CDEBDC5}"/>
              </a:ext>
            </a:extLst>
          </p:cNvPr>
          <p:cNvCxnSpPr/>
          <p:nvPr userDrawn="1"/>
        </p:nvCxnSpPr>
        <p:spPr>
          <a:xfrm flipV="1">
            <a:off x="3886200" y="3875088"/>
            <a:ext cx="1566863" cy="8032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26570BF-D15D-4E1C-877F-39ED425CBF50}"/>
              </a:ext>
            </a:extLst>
          </p:cNvPr>
          <p:cNvCxnSpPr/>
          <p:nvPr userDrawn="1"/>
        </p:nvCxnSpPr>
        <p:spPr>
          <a:xfrm>
            <a:off x="4838700" y="2312988"/>
            <a:ext cx="688975" cy="58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FB25194-77E3-4C6E-8413-725E3504C5DC}"/>
              </a:ext>
            </a:extLst>
          </p:cNvPr>
          <p:cNvCxnSpPr/>
          <p:nvPr userDrawn="1"/>
        </p:nvCxnSpPr>
        <p:spPr>
          <a:xfrm flipH="1">
            <a:off x="5259388" y="4095750"/>
            <a:ext cx="446087" cy="8334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5C1111C-2AEF-4020-A7B0-F45AD16094CE}"/>
              </a:ext>
            </a:extLst>
          </p:cNvPr>
          <p:cNvCxnSpPr/>
          <p:nvPr userDrawn="1"/>
        </p:nvCxnSpPr>
        <p:spPr>
          <a:xfrm>
            <a:off x="6491288" y="4084638"/>
            <a:ext cx="442912" cy="6223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9E12637-1581-40B1-901C-FAC5C130EFC4}"/>
              </a:ext>
            </a:extLst>
          </p:cNvPr>
          <p:cNvCxnSpPr/>
          <p:nvPr userDrawn="1"/>
        </p:nvCxnSpPr>
        <p:spPr>
          <a:xfrm flipV="1">
            <a:off x="6721475" y="2444750"/>
            <a:ext cx="690563" cy="530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4C65822-80DE-45B5-965D-06B431A352D9}"/>
              </a:ext>
            </a:extLst>
          </p:cNvPr>
          <p:cNvCxnSpPr/>
          <p:nvPr userDrawn="1"/>
        </p:nvCxnSpPr>
        <p:spPr>
          <a:xfrm flipV="1">
            <a:off x="6826250" y="2141538"/>
            <a:ext cx="4113213" cy="1031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758010-150E-4EA7-8777-6BF34F4995D6}"/>
              </a:ext>
            </a:extLst>
          </p:cNvPr>
          <p:cNvCxnSpPr/>
          <p:nvPr userDrawn="1"/>
        </p:nvCxnSpPr>
        <p:spPr>
          <a:xfrm flipV="1">
            <a:off x="6881813" y="3413125"/>
            <a:ext cx="2185987" cy="127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71A6B12-C7E8-427D-A34E-4BA14B68E7DF}"/>
              </a:ext>
            </a:extLst>
          </p:cNvPr>
          <p:cNvCxnSpPr/>
          <p:nvPr userDrawn="1"/>
        </p:nvCxnSpPr>
        <p:spPr>
          <a:xfrm>
            <a:off x="6826250" y="3759200"/>
            <a:ext cx="2798763" cy="11033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AC8D44-D6B2-4D71-8533-35C97ADFD8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47658-9644-4E42-A630-6F132FEA4DB0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715EF2-A390-4CDB-8AD8-20345D45F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E3E178C-1FB9-4FC5-A12C-03156D64E29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5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887C0B4-013E-432A-B4BB-66F2414816AE}"/>
              </a:ext>
            </a:extLst>
          </p:cNvPr>
          <p:cNvCxnSpPr/>
          <p:nvPr userDrawn="1"/>
        </p:nvCxnSpPr>
        <p:spPr>
          <a:xfrm>
            <a:off x="2351088" y="2109788"/>
            <a:ext cx="3070225" cy="105251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B33285E-D97A-45C6-BA89-2E4F631A9A69}"/>
              </a:ext>
            </a:extLst>
          </p:cNvPr>
          <p:cNvCxnSpPr/>
          <p:nvPr userDrawn="1"/>
        </p:nvCxnSpPr>
        <p:spPr>
          <a:xfrm>
            <a:off x="2944813" y="3138488"/>
            <a:ext cx="2365375" cy="2349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4409C9-51D1-4253-A8DA-0B77C7163639}"/>
              </a:ext>
            </a:extLst>
          </p:cNvPr>
          <p:cNvCxnSpPr/>
          <p:nvPr userDrawn="1"/>
        </p:nvCxnSpPr>
        <p:spPr>
          <a:xfrm flipV="1">
            <a:off x="1597025" y="3663950"/>
            <a:ext cx="3751263" cy="714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35C86C-A21D-4607-BDC1-C038793F945C}"/>
              </a:ext>
            </a:extLst>
          </p:cNvPr>
          <p:cNvCxnSpPr/>
          <p:nvPr userDrawn="1"/>
        </p:nvCxnSpPr>
        <p:spPr>
          <a:xfrm flipV="1">
            <a:off x="3886200" y="3875088"/>
            <a:ext cx="1566863" cy="8032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7FA83A8-942B-4A49-A8AB-EA90C1602B01}"/>
              </a:ext>
            </a:extLst>
          </p:cNvPr>
          <p:cNvCxnSpPr/>
          <p:nvPr userDrawn="1"/>
        </p:nvCxnSpPr>
        <p:spPr>
          <a:xfrm>
            <a:off x="4838700" y="2312988"/>
            <a:ext cx="688975" cy="58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87AEF8B-F26B-47E3-BC66-33020B1CE59C}"/>
              </a:ext>
            </a:extLst>
          </p:cNvPr>
          <p:cNvCxnSpPr/>
          <p:nvPr userDrawn="1"/>
        </p:nvCxnSpPr>
        <p:spPr>
          <a:xfrm flipH="1">
            <a:off x="5259388" y="4095750"/>
            <a:ext cx="446087" cy="8334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4374A8A-8A33-4E9E-9A97-C0F730EA6B7A}"/>
              </a:ext>
            </a:extLst>
          </p:cNvPr>
          <p:cNvCxnSpPr/>
          <p:nvPr userDrawn="1"/>
        </p:nvCxnSpPr>
        <p:spPr>
          <a:xfrm>
            <a:off x="6491288" y="4084638"/>
            <a:ext cx="442912" cy="6223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EC080FF-D315-4E10-B855-5F04392FDF5D}"/>
              </a:ext>
            </a:extLst>
          </p:cNvPr>
          <p:cNvCxnSpPr/>
          <p:nvPr userDrawn="1"/>
        </p:nvCxnSpPr>
        <p:spPr>
          <a:xfrm flipV="1">
            <a:off x="6721475" y="2444750"/>
            <a:ext cx="690563" cy="530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2AC70DA-7186-4A75-B2E1-6C932AD734A1}"/>
              </a:ext>
            </a:extLst>
          </p:cNvPr>
          <p:cNvCxnSpPr/>
          <p:nvPr userDrawn="1"/>
        </p:nvCxnSpPr>
        <p:spPr>
          <a:xfrm flipV="1">
            <a:off x="6826250" y="2141538"/>
            <a:ext cx="4113213" cy="1031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88F8B58-DC67-4FCE-9885-C900706E73F4}"/>
              </a:ext>
            </a:extLst>
          </p:cNvPr>
          <p:cNvCxnSpPr/>
          <p:nvPr userDrawn="1"/>
        </p:nvCxnSpPr>
        <p:spPr>
          <a:xfrm flipV="1">
            <a:off x="6881813" y="3413125"/>
            <a:ext cx="2185987" cy="127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10F6F6D-26B3-4329-AA00-0F16CE33FD33}"/>
              </a:ext>
            </a:extLst>
          </p:cNvPr>
          <p:cNvCxnSpPr/>
          <p:nvPr userDrawn="1"/>
        </p:nvCxnSpPr>
        <p:spPr>
          <a:xfrm>
            <a:off x="6826250" y="3759200"/>
            <a:ext cx="2798763" cy="11033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CF09E5F-3C78-4152-8472-B0DCC2C6CE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7D67A-BA96-4842-A24F-6064E8967C72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52F79A8-5B83-4B98-9886-BD6A6DA8C1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5059428-F063-4DC8-90AE-244740A3FE8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0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A65703-3C04-4288-B568-E17F2F3FCEE4}"/>
              </a:ext>
            </a:extLst>
          </p:cNvPr>
          <p:cNvCxnSpPr/>
          <p:nvPr userDrawn="1"/>
        </p:nvCxnSpPr>
        <p:spPr>
          <a:xfrm flipV="1">
            <a:off x="1528763" y="3810000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57A9FA-A717-4D20-AA0B-60D5ABDEFA56}"/>
              </a:ext>
            </a:extLst>
          </p:cNvPr>
          <p:cNvCxnSpPr/>
          <p:nvPr userDrawn="1"/>
        </p:nvCxnSpPr>
        <p:spPr>
          <a:xfrm>
            <a:off x="1528763" y="2620963"/>
            <a:ext cx="411162" cy="2365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2AC13E-BCBF-47C3-9D14-3ED2F7439229}"/>
              </a:ext>
            </a:extLst>
          </p:cNvPr>
          <p:cNvCxnSpPr/>
          <p:nvPr userDrawn="1"/>
        </p:nvCxnSpPr>
        <p:spPr>
          <a:xfrm flipH="1" flipV="1">
            <a:off x="3497263" y="3810000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FEC2CB-9B0B-43A1-A89F-ACA8EDDB9099}"/>
              </a:ext>
            </a:extLst>
          </p:cNvPr>
          <p:cNvCxnSpPr/>
          <p:nvPr userDrawn="1"/>
        </p:nvCxnSpPr>
        <p:spPr>
          <a:xfrm flipH="1">
            <a:off x="3487738" y="2620963"/>
            <a:ext cx="411162" cy="2365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7EDA01B-150A-4E82-83DE-30A965D7A0B1}"/>
              </a:ext>
            </a:extLst>
          </p:cNvPr>
          <p:cNvCxnSpPr/>
          <p:nvPr userDrawn="1"/>
        </p:nvCxnSpPr>
        <p:spPr>
          <a:xfrm flipV="1">
            <a:off x="2767013" y="4211638"/>
            <a:ext cx="0" cy="333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ACA7E64-4397-4692-B320-2538234EF3A0}"/>
              </a:ext>
            </a:extLst>
          </p:cNvPr>
          <p:cNvCxnSpPr/>
          <p:nvPr userDrawn="1"/>
        </p:nvCxnSpPr>
        <p:spPr>
          <a:xfrm>
            <a:off x="2755900" y="2074863"/>
            <a:ext cx="0" cy="333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737092C-CF80-4BDC-A951-CE0B3894CF34}"/>
              </a:ext>
            </a:extLst>
          </p:cNvPr>
          <p:cNvCxnSpPr/>
          <p:nvPr userDrawn="1"/>
        </p:nvCxnSpPr>
        <p:spPr>
          <a:xfrm flipH="1">
            <a:off x="4659313" y="1865313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DE73BF9-416D-4956-A159-B50D6E5F5A52}"/>
              </a:ext>
            </a:extLst>
          </p:cNvPr>
          <p:cNvCxnSpPr/>
          <p:nvPr userDrawn="1"/>
        </p:nvCxnSpPr>
        <p:spPr>
          <a:xfrm flipH="1" flipV="1">
            <a:off x="4706938" y="2630488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E00CAD-6BEC-47CE-B4A5-79B3A70F64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5769BD-5149-4714-96E8-B6CA2ECDCCC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0DB5F4-4D57-4494-9286-BE41C0277A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6FFD93A-9C25-4968-9469-7C1D61D411F1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75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BDB6A-9E40-4F0F-AA45-34EE23CD1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524F8-ACC2-4CEF-950A-CE00780DA89B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EC6BF0-6F88-4640-B3F5-AE69BA49C4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D35B66B-56AA-4574-AE15-C7B5CADCF735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225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65725" y="3431817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3781" y="3431817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5160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495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730487-3046-4BF1-8E4E-3C41C79CA1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7280B-124A-49E3-859B-502B82530601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4581E5-31FB-4AB8-BE72-8249856211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1F3E3E-3391-418C-87C0-4F479C3CDA69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36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41C6AF-A83E-499D-A71B-858057D3F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44986-18F8-4357-9AC1-566743E57302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AFF2B3-BA49-4D33-99CE-8018EE92CD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B86B240-365D-4C88-A4BD-4C86C41ACCE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11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314CF4-D13A-4350-906D-9A682B2E9D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6FB94-CA4A-49AE-9ED9-20E4C69F81FF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7D78A0-AF54-4349-9571-2520E4A407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BCED46E-CD1E-46EE-AC0E-EEA8A0F43029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957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9630A2-88C7-41F1-8FBD-F27E9ECF72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23D9A-6DDD-4FF9-8B8F-8D530DA9FD3B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17453-8B2A-4E7E-894B-806C5C9C05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2542245-EA26-412F-8088-2F23ADDEADF6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23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9F6AC6-1E60-40E2-AC52-931177DF8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20DC7-C568-4069-88A4-2A79C7A8910F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6826AF-E8F2-4170-8E8D-FC09354807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A79DE60-D531-41B8-9B53-3A84018C3200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00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01BEB8-370E-4278-9A2E-6BC7DD8C60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74F5C-AE54-429B-887B-1F72A68675BF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46CC58-ABC2-4088-9BCA-5873A4F717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2ED4654-F269-4AD8-854B-6C1DA11C288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007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E5E1EF-AC0E-4BD1-9D9C-BD3B99FB5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74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8601F8-5A3E-4177-96DF-2FFE1EA2F118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5541A-DC26-4B44-A6A0-1D78BD6B4C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28325" y="6392863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532C9E0-B1F8-4153-BFC9-B5E0F6C6DA42}"/>
              </a:ext>
            </a:extLst>
          </p:cNvPr>
          <p:cNvCxnSpPr/>
          <p:nvPr userDrawn="1"/>
        </p:nvCxnSpPr>
        <p:spPr>
          <a:xfrm>
            <a:off x="11352213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57669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3741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00B23-F711-45D6-B75B-0C2FBCB923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41D3A4-A2D5-4DAB-8961-F6119466A81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00F3B-7C46-4484-B4F5-5472B0BAB7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2F9BE0C-94C8-4F77-800F-F27A67612942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714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701E60-E5D1-4167-9A9E-08DFC8270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6A279-15DA-4406-9333-A4DF9603645F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2BC4AA-A7F6-4F0D-8DAE-EE39C4553D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6402A52-9352-4DC0-A24C-7760911847BC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575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33A1EA-218B-4F35-9D5A-DE1CE118B6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728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4F827-82F0-44F7-A52E-404604AA0312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B8D3C8-28A9-4896-9BB7-F0241E0CE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537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8FDB9C9-7B3E-4888-ACC5-A690BAEF0500}"/>
              </a:ext>
            </a:extLst>
          </p:cNvPr>
          <p:cNvCxnSpPr/>
          <p:nvPr userDrawn="1"/>
        </p:nvCxnSpPr>
        <p:spPr>
          <a:xfrm>
            <a:off x="113792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969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950528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1715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02B22B-F3DC-407C-9652-C4EA80E02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75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F9127-C814-4259-AF54-049E2B8579D0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E9E8E6-25D5-4FA2-960C-A7DB370CD5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93EC298-B9C4-4C2A-B3BD-799CF549FC75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059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2BECFE-F4E6-4E91-BDED-81F5D67DEE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6DF88-CCDA-4FE4-97BF-EEFBB04BF2E8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3169D6-71BB-4451-9970-FEFD6D8D11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0D83ED1-65E7-417A-9CAC-CC913B3FCF62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131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5F6FF4-1091-4ED0-9158-EC6D853B0A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3B8150-6812-4408-B71F-A59BEBD93967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5D1990-5161-40BA-AC10-5C8D5233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B0759F9-A455-43AD-A910-570ADEF6400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112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34F40D-BB19-4D03-96DB-72420F5616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677DE-0ACC-495F-8099-B9EC60F5C579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7534CB-ACB8-4167-8727-AED1CBE700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D8F4430-9062-46FD-A19A-AE7DB0293F12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41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3942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8017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90996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0ED8DC-83C9-444A-9D79-9F4F94EA85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37FD5-B5CF-4924-8C4B-E57D335752E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CA3F0F-5F9B-41F9-9904-6E24186B49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0C41F2B-EDCC-4983-99DD-C37191374975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486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EDA6F1-2E86-4451-8595-2BD44548FA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601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69926-1D2E-4CE1-A616-1843A320635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51CD1A-2D43-4EFF-A992-810D67CF02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410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A592D76-9F4E-412E-A872-20C804C825B5}"/>
              </a:ext>
            </a:extLst>
          </p:cNvPr>
          <p:cNvCxnSpPr/>
          <p:nvPr userDrawn="1"/>
        </p:nvCxnSpPr>
        <p:spPr>
          <a:xfrm>
            <a:off x="11364913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1753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7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8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4EE8AE-7E3A-472C-87E3-DB58B0700C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98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72DD35-3BE8-44CB-9ED2-09FB8D477590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CBCB6B-44ED-4B6F-B6F2-4F9CB69BAA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807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1BAFA5-02E9-49C3-951E-47C88C07FA9F}"/>
              </a:ext>
            </a:extLst>
          </p:cNvPr>
          <p:cNvCxnSpPr/>
          <p:nvPr userDrawn="1"/>
        </p:nvCxnSpPr>
        <p:spPr>
          <a:xfrm>
            <a:off x="114046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9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F8B6C5-60CD-4F59-96D1-775F6F99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728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AA727-AEE7-49CD-89A6-63D7A974185D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A509C0-CA95-4C31-829C-E4E15FB112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537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605F17F-8AFB-428A-8015-72CA267959E8}"/>
              </a:ext>
            </a:extLst>
          </p:cNvPr>
          <p:cNvCxnSpPr/>
          <p:nvPr userDrawn="1"/>
        </p:nvCxnSpPr>
        <p:spPr>
          <a:xfrm>
            <a:off x="113792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699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947975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4275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280287-FF52-4A21-ACD4-1A99804036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67A9A-58D4-4520-89DF-3B39677F0C43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C6F580-7303-4B30-9D10-7DD3D47B5C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2D0B617-5283-43B6-9392-07039EE03BBD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300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427961-F8D1-4CEC-9B56-3FF4D4D007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7437C-B8ED-4C75-8A61-7A4C00D474EB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7AC08-EC64-4C8A-8F5D-9E8D1F0DF3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A9DE2EB-A04A-444D-8412-41B1BE9CB91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52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2D3B0D-46B8-4B87-8E10-2CA69E7AAF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4F852-CE30-42BF-BF33-9D83041F5DA2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0E3559-5A08-49E6-9E06-7EB5108FEF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33254D-0479-4A9B-9E8D-CC143F6D034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651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A3918-B73E-42C3-BD5F-512B79C7CB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8AAC4-6325-47C7-AB2C-13381A5B6DF1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ED1B03-7111-4861-839D-629BC8E6CA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3E5F186-47E9-437E-B421-608D3C7AEBC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5375" y="1258957"/>
            <a:ext cx="10831414" cy="33064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728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CFFBCE-C8FA-49EF-8ACC-274294F93D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418AE6-1125-4B17-8810-9F42B9BEAF21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8C130A-61F1-452F-B687-E03D45CA38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AAD4E5A-EA6D-4FF9-B014-FA108E3D261A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756453"/>
            <a:ext cx="3037024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756453"/>
            <a:ext cx="2991886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756453"/>
            <a:ext cx="3100594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756453"/>
            <a:ext cx="3028122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555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2C4E3F-5031-4EE9-97E0-F55F4FBBA7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903A1-02AB-4271-9F3C-CFC22DD48ADA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914A5C-70FF-4788-8DC3-AFBAC147C6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FC35FEC-8F4E-438F-A613-810090527FAD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1186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7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F9FA4E-7577-427F-BEF7-9A57558DD3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9688F-2A25-4EEC-9E29-214F81F93ABB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49F9E1-22B2-4922-8EBB-8C839F63D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5F60F6F-AC1A-448E-8BF4-FE28119C156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3153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8F7D7B-8EA3-4D48-92F2-36583EA4C7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71E125-490B-45BC-99E9-3F44568E7B8D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0AF65-51A2-433A-98FF-FF0488E484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1AD3690-5DFD-4A94-967C-0AB02571B45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6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6FFDF0-197E-4224-B3C6-FE4F3BDF06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C5603-D9B6-425B-9EF1-F992C62C4546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F07F3A-0FAF-4EE6-993C-A9548B9ADE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D79FD53-D6A6-4904-9C08-D40C338BC845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C9A81D-A02A-4847-A3D3-38BFB50C06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AC1CB-D86C-4C2C-A0FA-35FEBF8933B5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ADBAE2-E51B-4CC4-B2FC-00E3133475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3C22E01-5C55-4DAD-9E6F-B1243372A64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255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A3E1E7-1472-4570-B248-F38C0916F0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E3351-8E57-4534-97E8-443A60205B04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0FB283-5725-44AE-A4B0-E6F4545BCA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1F7A90-3F64-4131-A5FA-93C4B39BCDD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9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B689AA-8FD0-4EC1-B9BD-E698971660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48C15-F376-4C27-9F46-3B114B07990E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0EDF0C-B4C2-4C31-AA16-E26A7CCF38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BF36EA-2858-4300-A085-D4C5B4BA36C9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0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AC6D89-A5E8-44A5-848D-3FBD29A01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0AAA6-D82D-46A0-A63F-2A9908769240}" type="slidenum">
              <a:rPr kumimoji="0" lang="id-ID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en-US" sz="1400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5C86D9-546A-4745-8050-39C26A50B7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rPr>
              <a:t>SLIDE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98EFF55-2275-4A65-ABA1-62BE0C20392A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9520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859710"/>
            <a:ext cx="12191999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21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F44A-2D30-4651-8D44-8392491A8A93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C803-CD88-41AE-A614-60CD86AF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8FF977B-3DF0-4ADE-83E4-92DE482483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C59010F-9931-4F75-9DB0-74CFA9ACC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FFF944-EF49-4CF3-9DB0-3A193F9F0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3F92C-5FF4-4DB7-8140-0AC293E88544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rgbClr val="7E7E7E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7E7E7E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8579-9919-494F-9A01-B3F64F15E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7E7E7E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3FFB4F-BAEE-419A-936D-75DC707B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F4C98-E517-42DD-9DE7-36CE393C37C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rgbClr val="7E7E7E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7E7E7E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21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2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1166185" y="2264584"/>
            <a:ext cx="9649460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QUÁT  </a:t>
            </a:r>
          </a:p>
          <a:p>
            <a:pPr algn="ctr">
              <a:spcAft>
                <a:spcPts val="1200"/>
              </a:spcAft>
            </a:pPr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GDPT 2018</a:t>
            </a:r>
          </a:p>
          <a:p>
            <a:pPr algn="ctr">
              <a:spcAft>
                <a:spcPts val="1200"/>
              </a:spcAft>
            </a:pPr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10, NĂM HỌC 2022-2023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3875922" y="5573841"/>
            <a:ext cx="4709111" cy="43088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2000" b="1" i="1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TPHCM, </a:t>
            </a:r>
            <a:r>
              <a:rPr lang="en-US" sz="2000" b="1" i="1" err="1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ngày</a:t>
            </a:r>
            <a:r>
              <a:rPr lang="en-US" sz="2000" b="1" i="1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14 </a:t>
            </a:r>
            <a:r>
              <a:rPr lang="en-US" sz="2000" b="1" i="1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tháng </a:t>
            </a:r>
            <a:r>
              <a:rPr lang="en-US" sz="2000" b="1" i="1" smtClean="0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4 </a:t>
            </a:r>
            <a:r>
              <a:rPr lang="en-US" sz="2000" b="1" i="1">
                <a:solidFill>
                  <a:srgbClr val="002060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năm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6185" y="373487"/>
            <a:ext cx="1012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TP. HỒ CHÍ MINH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TTHPT TÂN  THÔNG HỘI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2" y="3734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5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076575" y="565150"/>
            <a:ext cx="544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b="1">
                <a:solidFill>
                  <a:srgbClr val="1D528D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học tự chọn</a:t>
            </a:r>
            <a:r>
              <a:rPr lang="zh-CN" altLang="en-US" sz="4400" b="1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charset="-122"/>
              </a:rPr>
              <a:t> </a:t>
            </a:r>
            <a:endParaRPr lang="zh-CN" altLang="en-US" sz="4400" b="1" dirty="0">
              <a:solidFill>
                <a:srgbClr val="FF0000"/>
              </a:solidFill>
              <a:latin typeface="Cambria" panose="020405030504060302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60751"/>
              </p:ext>
            </p:extLst>
          </p:nvPr>
        </p:nvGraphicFramePr>
        <p:xfrm>
          <a:off x="1209730" y="3091333"/>
          <a:ext cx="10001021" cy="1493520"/>
        </p:xfrm>
        <a:graphic>
          <a:graphicData uri="http://schemas.openxmlformats.org/drawingml/2006/table">
            <a:tbl>
              <a:tblPr firstRow="1" bandRow="1"/>
              <a:tblGrid>
                <a:gridCol w="835281">
                  <a:extLst>
                    <a:ext uri="{9D8B030D-6E8A-4147-A177-3AD203B41FA5}">
                      <a16:colId xmlns:a16="http://schemas.microsoft.com/office/drawing/2014/main" xmlns="" val="3501761482"/>
                    </a:ext>
                  </a:extLst>
                </a:gridCol>
                <a:gridCol w="5671022">
                  <a:extLst>
                    <a:ext uri="{9D8B030D-6E8A-4147-A177-3AD203B41FA5}">
                      <a16:colId xmlns:a16="http://schemas.microsoft.com/office/drawing/2014/main" xmlns="" val="1009731958"/>
                    </a:ext>
                  </a:extLst>
                </a:gridCol>
                <a:gridCol w="3494718">
                  <a:extLst>
                    <a:ext uri="{9D8B030D-6E8A-4147-A177-3AD203B41FA5}">
                      <a16:colId xmlns:a16="http://schemas.microsoft.com/office/drawing/2014/main" xmlns="" val="25531945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MÔN HỌC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THỜI LƯỢNG</a:t>
                      </a:r>
                      <a:r>
                        <a:rPr lang="en-AU" sz="2400" baseline="0">
                          <a:solidFill>
                            <a:schemeClr val="tx2"/>
                          </a:solidFill>
                        </a:rPr>
                        <a:t>(Tiết)</a:t>
                      </a:r>
                      <a:endParaRPr lang="en-AU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0848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rgbClr val="E58E1B"/>
                          </a:solidFill>
                        </a:rPr>
                        <a:t>Tiếng</a:t>
                      </a:r>
                      <a:r>
                        <a:rPr lang="en-AU" sz="2800" b="1" baseline="0">
                          <a:solidFill>
                            <a:srgbClr val="E58E1B"/>
                          </a:solidFill>
                        </a:rPr>
                        <a:t> dân tộc thiểu số</a:t>
                      </a:r>
                      <a:endParaRPr lang="en-AU" sz="2800" b="1">
                        <a:solidFill>
                          <a:srgbClr val="E58E1B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2191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E58E1B"/>
                          </a:solidFill>
                        </a:rPr>
                        <a:t>Ngoại</a:t>
                      </a:r>
                      <a:r>
                        <a:rPr lang="en-AU" sz="2800" b="1" baseline="0">
                          <a:solidFill>
                            <a:srgbClr val="E58E1B"/>
                          </a:solidFill>
                        </a:rPr>
                        <a:t> ngữ 2</a:t>
                      </a:r>
                      <a:endParaRPr lang="en-AU" sz="2800" b="1">
                        <a:solidFill>
                          <a:srgbClr val="E58E1B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4506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9" y="151225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92" y="186669"/>
            <a:ext cx="898668" cy="76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709" y="186669"/>
            <a:ext cx="921223" cy="76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" y="-93233"/>
            <a:ext cx="12205665" cy="6858000"/>
          </a:xfrm>
          <a:prstGeom prst="rect">
            <a:avLst/>
          </a:prstGeom>
        </p:spPr>
      </p:pic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201630" y="2299606"/>
            <a:ext cx="1620000" cy="162000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EC3730"/>
          </a:solidFill>
          <a:ln>
            <a:noFill/>
          </a:ln>
          <a:effectLst/>
        </p:spPr>
        <p:txBody>
          <a:bodyPr lIns="68562" tIns="34281" rIns="68562" bIns="3428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667219" y="1266762"/>
            <a:ext cx="1152000" cy="115200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</p:spPr>
        <p:txBody>
          <a:bodyPr lIns="68562" tIns="34281" rIns="68562" bIns="3428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257822" y="1741606"/>
            <a:ext cx="1368000" cy="136800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290F99"/>
          </a:solidFill>
          <a:ln>
            <a:noFill/>
          </a:ln>
          <a:effectLst/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13887" y="2206724"/>
            <a:ext cx="2592000" cy="1512000"/>
            <a:chOff x="2466159" y="1678484"/>
            <a:chExt cx="2998788" cy="1601788"/>
          </a:xfrm>
        </p:grpSpPr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2466159" y="1678484"/>
              <a:ext cx="2998788" cy="1601788"/>
              <a:chOff x="1997" y="1314"/>
              <a:chExt cx="1889" cy="1009"/>
            </a:xfrm>
          </p:grpSpPr>
          <p:grpSp>
            <p:nvGrpSpPr>
              <p:cNvPr id="3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36665" y="1974729"/>
              <a:ext cx="1722841" cy="55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</a:rPr>
                <a:t>12 môn </a:t>
              </a:r>
            </a:p>
          </p:txBody>
        </p:sp>
      </p:grpSp>
      <p:sp>
        <p:nvSpPr>
          <p:cNvPr id="44" name="Freeform 7"/>
          <p:cNvSpPr>
            <a:spLocks/>
          </p:cNvSpPr>
          <p:nvPr/>
        </p:nvSpPr>
        <p:spPr bwMode="gray">
          <a:xfrm flipH="1">
            <a:off x="5313658" y="3746819"/>
            <a:ext cx="1332000" cy="7200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9FDEE5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gray">
          <a:xfrm flipH="1" flipV="1">
            <a:off x="5367683" y="1436061"/>
            <a:ext cx="1332000" cy="7200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828939" y="744189"/>
            <a:ext cx="4572000" cy="1332000"/>
            <a:chOff x="6995194" y="5051509"/>
            <a:chExt cx="4572000" cy="1332000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6995194" y="5051509"/>
              <a:ext cx="4572000" cy="1332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latin typeface="Verdana" panose="020B0604030504040204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7397981" y="5271233"/>
              <a:ext cx="4075367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chemeClr val="accent2">
                      <a:lumMod val="75000"/>
                    </a:schemeClr>
                  </a:solidFill>
                </a:rPr>
                <a:t>Bắt buộc:</a:t>
              </a:r>
            </a:p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Mọi HS phải học </a:t>
              </a:r>
              <a:r>
                <a:rPr lang="en-US" altLang="en-US" sz="2400" b="1">
                  <a:solidFill>
                    <a:srgbClr val="0000FF"/>
                  </a:solidFill>
                </a:rPr>
                <a:t>(7 môn)</a:t>
              </a:r>
              <a:r>
                <a:rPr lang="en-US" altLang="en-US" sz="2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87925" y="3472968"/>
            <a:ext cx="4687557" cy="2335404"/>
            <a:chOff x="7058549" y="1720299"/>
            <a:chExt cx="4687557" cy="2335404"/>
          </a:xfrm>
        </p:grpSpPr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7058549" y="1720299"/>
              <a:ext cx="4572000" cy="23354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latin typeface="Verdana" panose="020B0604030504040204" pitchFamily="34" charset="0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7264601" y="1852201"/>
              <a:ext cx="4481505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chemeClr val="accent5">
                      <a:lumMod val="75000"/>
                    </a:schemeClr>
                  </a:solidFill>
                </a:rPr>
                <a:t>Lựa chọn:</a:t>
              </a:r>
            </a:p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- </a:t>
              </a:r>
              <a:r>
                <a:rPr lang="en-US" altLang="en-US" sz="2400" b="1">
                  <a:solidFill>
                    <a:srgbClr val="0000FF"/>
                  </a:solidFill>
                </a:rPr>
                <a:t>Chọn</a:t>
              </a:r>
              <a:r>
                <a:rPr lang="en-US" altLang="en-US" sz="2400" b="1">
                  <a:solidFill>
                    <a:srgbClr val="000000"/>
                  </a:solidFill>
                </a:rPr>
                <a:t> </a:t>
              </a:r>
              <a:r>
                <a:rPr lang="en-US" altLang="en-US" sz="2400" b="1">
                  <a:solidFill>
                    <a:srgbClr val="0000FF"/>
                  </a:solidFill>
                </a:rPr>
                <a:t>5 môn</a:t>
              </a:r>
              <a:r>
                <a:rPr lang="en-US" altLang="en-US" sz="2400" b="1">
                  <a:solidFill>
                    <a:srgbClr val="000000"/>
                  </a:solidFill>
                </a:rPr>
                <a:t> từ 3 nhóm </a:t>
              </a:r>
              <a:r>
                <a:rPr lang="en-US" altLang="en-US" sz="2400" b="1" smtClean="0">
                  <a:solidFill>
                    <a:srgbClr val="000000"/>
                  </a:solidFill>
                </a:rPr>
                <a:t>môn lựa chọn (Mỗi nhóm chọn ít nhất 1 môn)</a:t>
              </a:r>
              <a:endParaRPr lang="en-US" altLang="en-US" sz="2400" b="1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- </a:t>
              </a:r>
              <a:r>
                <a:rPr lang="en-US" altLang="en-US" sz="2400" b="1">
                  <a:solidFill>
                    <a:srgbClr val="0000FF"/>
                  </a:solidFill>
                </a:rPr>
                <a:t>Chọn</a:t>
              </a:r>
              <a:r>
                <a:rPr lang="en-US" altLang="en-US" sz="2400" b="1">
                  <a:solidFill>
                    <a:srgbClr val="000000"/>
                  </a:solidFill>
                </a:rPr>
                <a:t> </a:t>
              </a:r>
              <a:r>
                <a:rPr lang="en-US" altLang="en-US" sz="2400" b="1">
                  <a:solidFill>
                    <a:srgbClr val="0000FF"/>
                  </a:solidFill>
                </a:rPr>
                <a:t>3 cụm CĐHT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6285" y="4256187"/>
            <a:ext cx="3312000" cy="1215699"/>
            <a:chOff x="6999298" y="4875406"/>
            <a:chExt cx="3505200" cy="1542200"/>
          </a:xfrm>
        </p:grpSpPr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6999298" y="5047550"/>
              <a:ext cx="3505200" cy="137005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latin typeface="Verdana" panose="020B0604030504040204" pitchFamily="34" charset="0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7075498" y="4875406"/>
              <a:ext cx="3352800" cy="1027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400" b="1" dirty="0">
                  <a:solidFill>
                    <a:srgbClr val="0000FF"/>
                  </a:solidFill>
                </a:rPr>
                <a:t>7 – 5 – 3</a:t>
              </a:r>
              <a:r>
                <a:rPr lang="en-US" altLang="en-US" sz="7200" b="1" dirty="0">
                  <a:solidFill>
                    <a:srgbClr val="0000FF"/>
                  </a:solidFill>
                </a:rPr>
                <a:t> 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988902" y="45806"/>
            <a:ext cx="95098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XÂY DỰNG TỔ HỢP MÔN HỌC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63" y="-142471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76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76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31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2" descr="Kết quả hình ảnh cho trung qu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8185" y="251733"/>
            <a:ext cx="81950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VÍ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DỤ TỔ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HỢP MÔN HỌC VÀ CHUYÊN ĐỀ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03909"/>
              </p:ext>
            </p:extLst>
          </p:nvPr>
        </p:nvGraphicFramePr>
        <p:xfrm>
          <a:off x="1200846" y="2028846"/>
          <a:ext cx="9676065" cy="1493308"/>
        </p:xfrm>
        <a:graphic>
          <a:graphicData uri="http://schemas.openxmlformats.org/drawingml/2006/table">
            <a:tbl>
              <a:tblPr firstRow="1" firstCol="1" bandRow="1"/>
              <a:tblGrid>
                <a:gridCol w="3140454">
                  <a:extLst>
                    <a:ext uri="{9D8B030D-6E8A-4147-A177-3AD203B41FA5}">
                      <a16:colId xmlns:a16="http://schemas.microsoft.com/office/drawing/2014/main" xmlns="" val="2529387131"/>
                    </a:ext>
                  </a:extLst>
                </a:gridCol>
                <a:gridCol w="4224236">
                  <a:extLst>
                    <a:ext uri="{9D8B030D-6E8A-4147-A177-3AD203B41FA5}">
                      <a16:colId xmlns:a16="http://schemas.microsoft.com/office/drawing/2014/main" xmlns="" val="810342679"/>
                    </a:ext>
                  </a:extLst>
                </a:gridCol>
                <a:gridCol w="2311375">
                  <a:extLst>
                    <a:ext uri="{9D8B030D-6E8A-4147-A177-3AD203B41FA5}">
                      <a16:colId xmlns:a16="http://schemas.microsoft.com/office/drawing/2014/main" xmlns="" val="2105308015"/>
                    </a:ext>
                  </a:extLst>
                </a:gridCol>
              </a:tblGrid>
              <a:tr h="423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chọn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CĐ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299663"/>
                  </a:ext>
                </a:extLst>
              </a:tr>
              <a:tr h="17145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800" b="1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800" b="1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Toán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NN;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GDTC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GDQPAN; HĐTN-HN; GDĐP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1800" b="1" baseline="0" smtClean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Văn – Lý</a:t>
                      </a:r>
                      <a:r>
                        <a:rPr lang="en-US" sz="1800" b="1" baseline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(Hóa, Sinh)</a:t>
                      </a:r>
                      <a:endParaRPr lang="en-US" sz="1800" b="1" baseline="0" smtClean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356617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5936977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GDKTPL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FF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82461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87232"/>
              </p:ext>
            </p:extLst>
          </p:nvPr>
        </p:nvGraphicFramePr>
        <p:xfrm>
          <a:off x="1213725" y="4148678"/>
          <a:ext cx="9676065" cy="1830040"/>
        </p:xfrm>
        <a:graphic>
          <a:graphicData uri="http://schemas.openxmlformats.org/drawingml/2006/table">
            <a:tbl>
              <a:tblPr firstRow="1" firstCol="1" bandRow="1"/>
              <a:tblGrid>
                <a:gridCol w="3140454">
                  <a:extLst>
                    <a:ext uri="{9D8B030D-6E8A-4147-A177-3AD203B41FA5}">
                      <a16:colId xmlns:a16="http://schemas.microsoft.com/office/drawing/2014/main" xmlns="" val="2529387131"/>
                    </a:ext>
                  </a:extLst>
                </a:gridCol>
                <a:gridCol w="4506486">
                  <a:extLst>
                    <a:ext uri="{9D8B030D-6E8A-4147-A177-3AD203B41FA5}">
                      <a16:colId xmlns:a16="http://schemas.microsoft.com/office/drawing/2014/main" xmlns="" val="810342679"/>
                    </a:ext>
                  </a:extLst>
                </a:gridCol>
                <a:gridCol w="2029125">
                  <a:extLst>
                    <a:ext uri="{9D8B030D-6E8A-4147-A177-3AD203B41FA5}">
                      <a16:colId xmlns:a16="http://schemas.microsoft.com/office/drawing/2014/main" xmlns="" val="2105308015"/>
                    </a:ext>
                  </a:extLst>
                </a:gridCol>
              </a:tblGrid>
              <a:tr h="46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chọn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CĐ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299663"/>
                  </a:ext>
                </a:extLst>
              </a:tr>
              <a:tr h="466386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Văn; Toán; NN; </a:t>
                      </a:r>
                      <a:r>
                        <a:rPr lang="en-US" sz="18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GDTC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GDQPAN; HĐTN-HN; GDĐP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Sử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GDKTPL </a:t>
                      </a: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b="1" baseline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Toán – Văn – Sử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(Địa, GD KT&amp;PL)</a:t>
                      </a:r>
                      <a:endPara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3287118"/>
                  </a:ext>
                </a:extLst>
              </a:tr>
              <a:tr h="344877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Sử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GDKTPL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933296"/>
                  </a:ext>
                </a:extLst>
              </a:tr>
              <a:tr h="554395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Sử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GDKTPL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8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 (CN)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2155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84182" y="1277996"/>
            <a:ext cx="7814010" cy="60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KHTN,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 – 1 – 1)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2057" y="3546867"/>
            <a:ext cx="781401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KHXH, Công nghệ (3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 – 1)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575" y="6177538"/>
            <a:ext cx="1098163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ở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được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2" y="107024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65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40134" y="1704802"/>
            <a:ext cx="8275445" cy="1907194"/>
            <a:chOff x="403243" y="2721751"/>
            <a:chExt cx="8275445" cy="19071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43" y="2721751"/>
              <a:ext cx="1368900" cy="18252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367" y="2833721"/>
              <a:ext cx="1341283" cy="17902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586" y="2763563"/>
              <a:ext cx="1046102" cy="18473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240" y="2828745"/>
              <a:ext cx="2360917" cy="18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747" y="2763563"/>
              <a:ext cx="815877" cy="186040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102527" y="4160672"/>
            <a:ext cx="8121088" cy="1769785"/>
            <a:chOff x="-2587" y="4699056"/>
            <a:chExt cx="8121088" cy="17697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650" y="4735939"/>
              <a:ext cx="1732902" cy="17329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874" y="4745375"/>
              <a:ext cx="1723466" cy="17234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552" y="4740914"/>
              <a:ext cx="1598058" cy="15540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230" y="4699056"/>
              <a:ext cx="1114271" cy="111427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7" y="4735939"/>
              <a:ext cx="2006620" cy="1510602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14150" y="908490"/>
            <a:ext cx="76451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TBDH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môn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nghệ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Hoá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học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45" y="53756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65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55336" y="3376782"/>
            <a:ext cx="85457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TBDH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môn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Âm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nhạc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Mĩ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thuật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9900" y="3885878"/>
            <a:ext cx="8669425" cy="2588513"/>
            <a:chOff x="1539900" y="3595314"/>
            <a:chExt cx="8669425" cy="2588513"/>
          </a:xfrm>
        </p:grpSpPr>
        <p:grpSp>
          <p:nvGrpSpPr>
            <p:cNvPr id="22" name="Group 21"/>
            <p:cNvGrpSpPr/>
            <p:nvPr/>
          </p:nvGrpSpPr>
          <p:grpSpPr>
            <a:xfrm>
              <a:off x="2842322" y="3595314"/>
              <a:ext cx="7367003" cy="1551482"/>
              <a:chOff x="990867" y="3701593"/>
              <a:chExt cx="7367003" cy="155148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867" y="3859989"/>
                <a:ext cx="914592" cy="74496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76200">
                <a:extrusionClr>
                  <a:srgbClr val="FFFFFF"/>
                </a:extrusionClr>
              </a:sp3d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5115" y="3701593"/>
                <a:ext cx="1051584" cy="105158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1199" y="3814797"/>
                <a:ext cx="805949" cy="8059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211" y="3790027"/>
                <a:ext cx="591598" cy="88901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405" y="3799735"/>
                <a:ext cx="836071" cy="83607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348" y="3763586"/>
                <a:ext cx="1140158" cy="114015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9605" y="3704810"/>
                <a:ext cx="1548265" cy="154826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944415" y="4737335"/>
              <a:ext cx="7064299" cy="1446492"/>
              <a:chOff x="951156" y="4737335"/>
              <a:chExt cx="6533557" cy="144649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910872" y="4924428"/>
                <a:ext cx="4453583" cy="1047867"/>
                <a:chOff x="2584569" y="4262626"/>
                <a:chExt cx="8040040" cy="1920136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6215" y="4262629"/>
                  <a:ext cx="1468394" cy="1920133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396708" y="4450487"/>
                  <a:ext cx="1920135" cy="1544413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156" y="4974745"/>
                <a:ext cx="850223" cy="1030785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2903718" y="4737335"/>
                <a:ext cx="2432119" cy="1446492"/>
                <a:chOff x="8531807" y="4289810"/>
                <a:chExt cx="3192972" cy="1956880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9882213" y="4289810"/>
                  <a:ext cx="1842566" cy="1923821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1807" y="4289810"/>
                  <a:ext cx="1637344" cy="1956880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313" y="5024040"/>
                <a:ext cx="712400" cy="712400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00" y="3734958"/>
              <a:ext cx="1242063" cy="87560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895928" y="1290223"/>
            <a:ext cx="8304850" cy="1948660"/>
            <a:chOff x="306983" y="1415300"/>
            <a:chExt cx="8304850" cy="19486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83" y="1423691"/>
              <a:ext cx="1524446" cy="191281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64" y="1434881"/>
              <a:ext cx="2278379" cy="191322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933" y="1434714"/>
              <a:ext cx="2359990" cy="192924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513" y="1415300"/>
              <a:ext cx="1483320" cy="1909814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609488" y="736133"/>
            <a:ext cx="58739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TBDH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môn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Arial"/>
              </a:rPr>
              <a:t>lí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6753" y="91101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4862" y="1499102"/>
            <a:ext cx="301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226" y="3429000"/>
            <a:ext cx="10616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1781175" algn="l"/>
              </a:tabLst>
            </a:pPr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2):  5 môn học ở 3 nhóm lựa chọn (Lý, hóa, sinh; Sử, Địa, GDCD; Tin học, công nghệ…): Khi học sinh lựa chọn sẽ học liên thông ở cả 3 năm học 10,11,12.</a:t>
            </a:r>
            <a:endParaRPr lang="en-US" sz="28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6" y="2044005"/>
            <a:ext cx="10616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tabLst>
                <a:tab pos="1781175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(1): Khi đăng ký môn học lựa chọn(Lý, hóa, sinh; Sử, Địa, GDCD; Tin học, công nghệ…), học sinh cần chú ý đến năng lực học tập và định hướng nghề nghiệp để lựa chọn tổ hợp môn học phù hợp.</a:t>
            </a:r>
            <a:endParaRPr lang="en-US" sz="280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715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" y="0"/>
            <a:ext cx="12205665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881944" y="794196"/>
            <a:ext cx="838994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CHƯƠNG TRÌNH GIÁO DỤC CẤP THPT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395" y="2715519"/>
            <a:ext cx="10623041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“…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iúp học sinh tiếp tục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phát triển những phẩm chất, năng lực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cần thiết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khả năng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lựa chọn nghề nghiệp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phù hợp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 năng lực và sở thích, điều kiện và hoàn cảnh bản thân để tiếp tục học lên, học nghề hoặc tham gia vào cuộc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sống lao động, khả năng thích ứng với những đổi thay trong bối cảnh toàn cầu hoá và cách mạng công nghiệp mới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36020" y="2130744"/>
            <a:ext cx="5912496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 i="1">
                <a:solidFill>
                  <a:srgbClr val="FF6600"/>
                </a:solidFill>
                <a:latin typeface="Arial"/>
                <a:ea typeface="Arial Unicode MS"/>
              </a:rPr>
              <a:t>Mục tiêu CTGD cấp THPT </a:t>
            </a:r>
            <a:endParaRPr lang="en-US" altLang="ko-KR" sz="3200" b="1">
              <a:solidFill>
                <a:srgbClr val="FF66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66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65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1705403" y="1135252"/>
            <a:ext cx="838994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CHƯƠNG TRÌNH GIÁO DỤC CẤP THPT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20083" y="2322921"/>
            <a:ext cx="6676986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 i="1">
                <a:solidFill>
                  <a:srgbClr val="FF6600"/>
                </a:solidFill>
                <a:latin typeface="Arial"/>
                <a:ea typeface="Arial Unicode MS"/>
              </a:rPr>
              <a:t>Quan điểm xây dựng CTGDPT</a:t>
            </a:r>
            <a:endParaRPr lang="en-US" altLang="ko-KR" sz="3200" b="1">
              <a:solidFill>
                <a:srgbClr val="FF66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083" y="2776013"/>
            <a:ext cx="10565497" cy="242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“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Chương trình được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xây dựng theo hướng mở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bảo đảm định hướng thống nhất và những nội dung giáo dục cốt lõi, bắt buộc đối với học sinh toàn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quốc, đồng thời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trao quyền chủ động và trách nhiệm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cho địa phương, nhà trường trong việc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lựa chọn, bổ sung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một số nội dung</a:t>
            </a:r>
            <a:r>
              <a:rPr kumimoji="0" lang="en-AU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…”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1" y="101525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8" y="350676"/>
            <a:ext cx="12205665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1448558" y="948583"/>
            <a:ext cx="888590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200" i="0">
                <a:solidFill>
                  <a:srgbClr val="C00000"/>
                </a:solidFill>
                <a:latin typeface="Verdana"/>
              </a:rPr>
              <a:t>KẾ HOẠCH GIÁO DỤC CẤP THPT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10444" y="2030015"/>
            <a:ext cx="2016000" cy="2607021"/>
            <a:chOff x="7498841" y="2413813"/>
            <a:chExt cx="2016000" cy="2607021"/>
          </a:xfrm>
        </p:grpSpPr>
        <p:grpSp>
          <p:nvGrpSpPr>
            <p:cNvPr id="15" name="그룹 111"/>
            <p:cNvGrpSpPr/>
            <p:nvPr/>
          </p:nvGrpSpPr>
          <p:grpSpPr>
            <a:xfrm>
              <a:off x="7498841" y="2413813"/>
              <a:ext cx="2016000" cy="2016000"/>
              <a:chOff x="2865318" y="1820082"/>
              <a:chExt cx="773113" cy="871538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rgbClr val="FF0000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ko-KR" altLang="en-US" kern="0">
                  <a:solidFill>
                    <a:prstClr val="black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21" name="타원 114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ko-KR" altLang="en-US" kern="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</p:grpSp>
        <p:cxnSp>
          <p:nvCxnSpPr>
            <p:cNvPr id="18" name="직선 연결선 150"/>
            <p:cNvCxnSpPr/>
            <p:nvPr/>
          </p:nvCxnSpPr>
          <p:spPr>
            <a:xfrm flipH="1">
              <a:off x="8506838" y="4374867"/>
              <a:ext cx="937" cy="645967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ysDot"/>
              <a:tailEnd type="oval" w="sm" len="sm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72221" y="2883357"/>
              <a:ext cx="1669235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kern="0" err="1">
                  <a:solidFill>
                    <a:srgbClr val="1B0490"/>
                  </a:solidFill>
                  <a:latin typeface="Arial"/>
                  <a:sym typeface="FontAwesome"/>
                </a:rPr>
                <a:t>Môn</a:t>
              </a:r>
              <a:r>
                <a:rPr lang="en-US" sz="2200" b="1" kern="0">
                  <a:solidFill>
                    <a:srgbClr val="1B0490"/>
                  </a:solidFill>
                  <a:latin typeface="Arial"/>
                  <a:sym typeface="FontAwesome"/>
                </a:rPr>
                <a:t> </a:t>
              </a:r>
              <a:r>
                <a:rPr lang="en-US" sz="2200" b="1" kern="0" err="1">
                  <a:solidFill>
                    <a:srgbClr val="1B0490"/>
                  </a:solidFill>
                  <a:latin typeface="Arial"/>
                  <a:sym typeface="FontAwesome"/>
                </a:rPr>
                <a:t>học</a:t>
              </a:r>
              <a:r>
                <a:rPr lang="en-US" sz="2200" b="1" kern="0">
                  <a:solidFill>
                    <a:srgbClr val="1B0490"/>
                  </a:solidFill>
                  <a:latin typeface="Arial"/>
                  <a:sym typeface="FontAwesome"/>
                </a:rPr>
                <a:t> </a:t>
              </a:r>
              <a:r>
                <a:rPr lang="en-US" sz="2200" b="1" kern="0" err="1">
                  <a:solidFill>
                    <a:srgbClr val="1B0490"/>
                  </a:solidFill>
                  <a:latin typeface="Arial"/>
                  <a:sym typeface="FontAwesome"/>
                </a:rPr>
                <a:t>bắt</a:t>
              </a:r>
              <a:r>
                <a:rPr lang="en-US" sz="2200" b="1" kern="0">
                  <a:solidFill>
                    <a:srgbClr val="1B0490"/>
                  </a:solidFill>
                  <a:latin typeface="Arial"/>
                  <a:sym typeface="FontAwesome"/>
                </a:rPr>
                <a:t> </a:t>
              </a:r>
              <a:r>
                <a:rPr lang="en-US" sz="2200" b="1" kern="0" err="1">
                  <a:solidFill>
                    <a:srgbClr val="1B0490"/>
                  </a:solidFill>
                  <a:latin typeface="Arial"/>
                  <a:sym typeface="FontAwesome"/>
                </a:rPr>
                <a:t>buộc</a:t>
              </a:r>
              <a:endParaRPr lang="en-US" sz="2200" b="1" kern="0">
                <a:solidFill>
                  <a:srgbClr val="1B0490"/>
                </a:solidFill>
                <a:latin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1534" y="2030015"/>
            <a:ext cx="2124362" cy="2607021"/>
            <a:chOff x="7498841" y="2413813"/>
            <a:chExt cx="2016000" cy="2607021"/>
          </a:xfrm>
        </p:grpSpPr>
        <p:grpSp>
          <p:nvGrpSpPr>
            <p:cNvPr id="23" name="그룹 111"/>
            <p:cNvGrpSpPr/>
            <p:nvPr/>
          </p:nvGrpSpPr>
          <p:grpSpPr>
            <a:xfrm>
              <a:off x="7498841" y="2413813"/>
              <a:ext cx="2016000" cy="2016000"/>
              <a:chOff x="2865318" y="1820082"/>
              <a:chExt cx="773113" cy="871538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kern="0">
                  <a:solidFill>
                    <a:prstClr val="black"/>
                  </a:solidFill>
                  <a:latin typeface="Lato Regular"/>
                  <a:ea typeface="맑은 고딕" panose="020B0503020000020004" pitchFamily="34" charset="-127"/>
                  <a:cs typeface="Lato Regular"/>
                </a:endParaRPr>
              </a:p>
            </p:txBody>
          </p:sp>
          <p:sp>
            <p:nvSpPr>
              <p:cNvPr id="27" name="타원 114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kern="0">
                  <a:solidFill>
                    <a:prstClr val="white"/>
                  </a:solidFill>
                  <a:latin typeface="Lato Regular"/>
                  <a:ea typeface="맑은 고딕" panose="020B0503020000020004" pitchFamily="34" charset="-127"/>
                  <a:cs typeface="Lato Regular"/>
                </a:endParaRPr>
              </a:p>
            </p:txBody>
          </p:sp>
        </p:grpSp>
        <p:cxnSp>
          <p:nvCxnSpPr>
            <p:cNvPr id="24" name="직선 연결선 150"/>
            <p:cNvCxnSpPr/>
            <p:nvPr/>
          </p:nvCxnSpPr>
          <p:spPr>
            <a:xfrm flipH="1">
              <a:off x="8506838" y="4374867"/>
              <a:ext cx="937" cy="645967"/>
            </a:xfrm>
            <a:prstGeom prst="line">
              <a:avLst/>
            </a:prstGeom>
            <a:noFill/>
            <a:ln w="76200" cap="flat" cmpd="sng" algn="ctr">
              <a:solidFill>
                <a:schemeClr val="accent5">
                  <a:lumMod val="50000"/>
                </a:schemeClr>
              </a:solidFill>
              <a:prstDash val="sysDot"/>
              <a:tailEnd type="oval" w="sm" len="sm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672221" y="2883357"/>
              <a:ext cx="1669235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Môn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học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lựa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chọn</a:t>
              </a:r>
              <a:endParaRPr lang="en-US" sz="2200" b="1">
                <a:solidFill>
                  <a:srgbClr val="1B0490"/>
                </a:solidFill>
                <a:latin typeface="Arial" panose="020B060402020202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96483" y="2030015"/>
            <a:ext cx="2016000" cy="2607021"/>
            <a:chOff x="7498841" y="2413813"/>
            <a:chExt cx="2016000" cy="2607021"/>
          </a:xfrm>
        </p:grpSpPr>
        <p:grpSp>
          <p:nvGrpSpPr>
            <p:cNvPr id="29" name="그룹 111"/>
            <p:cNvGrpSpPr/>
            <p:nvPr/>
          </p:nvGrpSpPr>
          <p:grpSpPr>
            <a:xfrm>
              <a:off x="7498841" y="2413813"/>
              <a:ext cx="2016000" cy="2016000"/>
              <a:chOff x="2865318" y="1820082"/>
              <a:chExt cx="773113" cy="871538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rgbClr val="F1650F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ko-KR" altLang="en-US" kern="0">
                  <a:solidFill>
                    <a:prstClr val="black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33" name="타원 114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/>
                <a:endParaRPr lang="ko-KR" altLang="en-US" kern="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</p:grpSp>
        <p:cxnSp>
          <p:nvCxnSpPr>
            <p:cNvPr id="30" name="직선 연결선 150"/>
            <p:cNvCxnSpPr/>
            <p:nvPr/>
          </p:nvCxnSpPr>
          <p:spPr>
            <a:xfrm flipH="1">
              <a:off x="8506838" y="4374867"/>
              <a:ext cx="937" cy="645967"/>
            </a:xfrm>
            <a:prstGeom prst="line">
              <a:avLst/>
            </a:prstGeom>
            <a:noFill/>
            <a:ln w="76200" cap="flat" cmpd="sng" algn="ctr">
              <a:solidFill>
                <a:srgbClr val="F1650F"/>
              </a:solidFill>
              <a:prstDash val="sysDot"/>
              <a:tailEnd type="oval" w="sm" len="sm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7672221" y="2883357"/>
              <a:ext cx="1669235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Chuyên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đề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học</a:t>
              </a:r>
              <a:r>
                <a:rPr lang="en-US" sz="2200" b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 </a:t>
              </a:r>
              <a:r>
                <a:rPr lang="en-US" sz="2200" b="1" err="1">
                  <a:solidFill>
                    <a:srgbClr val="1B0490"/>
                  </a:solidFill>
                  <a:latin typeface="Arial" panose="020B0604020202020204"/>
                  <a:sym typeface="FontAwesome"/>
                </a:rPr>
                <a:t>tập</a:t>
              </a:r>
              <a:endParaRPr lang="en-US" sz="2200" b="1">
                <a:solidFill>
                  <a:srgbClr val="1B0490"/>
                </a:solidFill>
                <a:latin typeface="Arial" panose="020B060402020202020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84408" y="2030015"/>
            <a:ext cx="2210364" cy="2450670"/>
            <a:chOff x="7498841" y="2413813"/>
            <a:chExt cx="2016000" cy="2607021"/>
          </a:xfrm>
        </p:grpSpPr>
        <p:grpSp>
          <p:nvGrpSpPr>
            <p:cNvPr id="35" name="그룹 111"/>
            <p:cNvGrpSpPr/>
            <p:nvPr/>
          </p:nvGrpSpPr>
          <p:grpSpPr>
            <a:xfrm>
              <a:off x="7498841" y="2413813"/>
              <a:ext cx="2016000" cy="2016000"/>
              <a:chOff x="2865318" y="1820082"/>
              <a:chExt cx="773113" cy="871538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rgbClr val="DDDDDD">
                  <a:lumMod val="50000"/>
                </a:srgb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Regular"/>
                  <a:cs typeface="Lato Regular"/>
                </a:endParaRPr>
              </a:p>
            </p:txBody>
          </p:sp>
          <p:sp>
            <p:nvSpPr>
              <p:cNvPr id="39" name="타원 114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  <a:cs typeface="Lato Regular"/>
                </a:endParaRPr>
              </a:p>
            </p:txBody>
          </p:sp>
        </p:grpSp>
        <p:cxnSp>
          <p:nvCxnSpPr>
            <p:cNvPr id="36" name="직선 연결선 150"/>
            <p:cNvCxnSpPr/>
            <p:nvPr/>
          </p:nvCxnSpPr>
          <p:spPr>
            <a:xfrm flipH="1">
              <a:off x="8506838" y="4374867"/>
              <a:ext cx="937" cy="645967"/>
            </a:xfrm>
            <a:prstGeom prst="line">
              <a:avLst/>
            </a:prstGeom>
            <a:noFill/>
            <a:ln w="76200" cap="flat" cmpd="sng" algn="ctr">
              <a:solidFill>
                <a:srgbClr val="DDDDDD">
                  <a:lumMod val="50000"/>
                </a:srgbClr>
              </a:solidFill>
              <a:prstDash val="sysDot"/>
              <a:tailEnd type="oval" w="sm" len="sm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672221" y="2883357"/>
              <a:ext cx="1669235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err="1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Môn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 </a:t>
              </a:r>
              <a:r>
                <a:rPr kumimoji="0" lang="en-US" sz="2200" b="1" i="0" u="none" strike="noStrike" kern="0" cap="none" spc="0" normalizeH="0" baseline="0" noProof="0" err="1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học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  </a:t>
              </a:r>
              <a:r>
                <a:rPr kumimoji="0" lang="en-US" sz="2200" b="1" i="0" u="none" strike="noStrike" kern="0" cap="none" spc="0" normalizeH="0" baseline="0" noProof="0" err="1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tự</a:t>
              </a:r>
              <a:r>
                <a: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 </a:t>
              </a:r>
              <a:r>
                <a:rPr kumimoji="0" lang="en-US" sz="2200" b="1" i="0" u="none" strike="noStrike" kern="0" cap="none" spc="0" normalizeH="0" baseline="0" noProof="0" err="1">
                  <a:ln>
                    <a:noFill/>
                  </a:ln>
                  <a:solidFill>
                    <a:srgbClr val="1B0490"/>
                  </a:solidFill>
                  <a:effectLst/>
                  <a:uLnTx/>
                  <a:uFillTx/>
                  <a:latin typeface="Arial" panose="020B0604020202020204"/>
                  <a:sym typeface="FontAwesome"/>
                </a:rPr>
                <a:t>chọn</a:t>
              </a:r>
              <a:endPara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1B049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8" y="157910"/>
            <a:ext cx="1542963" cy="15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23BF33C-6E01-4E09-9606-590A0AFAC41C}"/>
              </a:ext>
            </a:extLst>
          </p:cNvPr>
          <p:cNvSpPr>
            <a:spLocks noChangeArrowheads="1"/>
          </p:cNvSpPr>
          <p:nvPr/>
        </p:nvSpPr>
        <p:spPr bwMode="auto">
          <a:xfrm rot="19397468">
            <a:off x="4857750" y="2276475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5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F8D2A50A-CDB0-4DAA-B202-93D7791697C1}"/>
              </a:ext>
            </a:extLst>
          </p:cNvPr>
          <p:cNvSpPr>
            <a:spLocks noChangeArrowheads="1"/>
          </p:cNvSpPr>
          <p:nvPr/>
        </p:nvSpPr>
        <p:spPr bwMode="auto">
          <a:xfrm rot="3202081">
            <a:off x="6078538" y="268605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5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B08EA389-0B5B-4AA7-8FD9-CF63CEC0A487}"/>
              </a:ext>
            </a:extLst>
          </p:cNvPr>
          <p:cNvSpPr>
            <a:spLocks noChangeArrowheads="1"/>
          </p:cNvSpPr>
          <p:nvPr/>
        </p:nvSpPr>
        <p:spPr bwMode="auto">
          <a:xfrm rot="8579122">
            <a:off x="5667375" y="3908425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F660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5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91A289B6-8D85-4530-BD4F-BC334B961163}"/>
              </a:ext>
            </a:extLst>
          </p:cNvPr>
          <p:cNvSpPr>
            <a:spLocks noChangeArrowheads="1"/>
          </p:cNvSpPr>
          <p:nvPr/>
        </p:nvSpPr>
        <p:spPr bwMode="auto">
          <a:xfrm rot="13978264">
            <a:off x="4448033" y="351685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5" b="0" i="0" u="none" strike="noStrike" kern="120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E14305-8933-49B7-BEE2-13D9376DF902}"/>
              </a:ext>
            </a:extLst>
          </p:cNvPr>
          <p:cNvSpPr txBox="1"/>
          <p:nvPr/>
        </p:nvSpPr>
        <p:spPr>
          <a:xfrm>
            <a:off x="5142331" y="2651770"/>
            <a:ext cx="1093788" cy="769411"/>
          </a:xfrm>
          <a:prstGeom prst="rect">
            <a:avLst/>
          </a:prstGeom>
          <a:noFill/>
        </p:spPr>
        <p:txBody>
          <a:bodyPr lIns="91413" tIns="45705" rIns="91413" bIns="4570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Lato Black" panose="020F0A02020204030203" pitchFamily="34" charset="0"/>
              </a:rPr>
              <a:t>BB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Lato Black" panose="020F0A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B78011-40E0-4281-969D-2C359C6B5D9F}"/>
              </a:ext>
            </a:extLst>
          </p:cNvPr>
          <p:cNvSpPr txBox="1"/>
          <p:nvPr/>
        </p:nvSpPr>
        <p:spPr>
          <a:xfrm>
            <a:off x="5985668" y="4394738"/>
            <a:ext cx="1093788" cy="769411"/>
          </a:xfrm>
          <a:prstGeom prst="rect">
            <a:avLst/>
          </a:prstGeom>
          <a:noFill/>
        </p:spPr>
        <p:txBody>
          <a:bodyPr lIns="91413" tIns="45705" rIns="91413" bIns="4570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Lato Black" panose="020F0A02020204030203" pitchFamily="34" charset="0"/>
              </a:rPr>
              <a:t>CĐ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Lato Black" panose="020F0A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DBAC63-5927-4C9A-8001-1DA535AAF037}"/>
              </a:ext>
            </a:extLst>
          </p:cNvPr>
          <p:cNvSpPr txBox="1"/>
          <p:nvPr/>
        </p:nvSpPr>
        <p:spPr>
          <a:xfrm>
            <a:off x="6521586" y="3089585"/>
            <a:ext cx="1093788" cy="769411"/>
          </a:xfrm>
          <a:prstGeom prst="rect">
            <a:avLst/>
          </a:prstGeom>
          <a:noFill/>
        </p:spPr>
        <p:txBody>
          <a:bodyPr lIns="91413" tIns="45705" rIns="91413" bIns="4570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Lato Black" panose="020F0A02020204030203" pitchFamily="34" charset="0"/>
              </a:rPr>
              <a:t>LC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Lato Black" panose="020F0A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404C60-3232-44B1-AF92-95E627C27460}"/>
              </a:ext>
            </a:extLst>
          </p:cNvPr>
          <p:cNvSpPr txBox="1"/>
          <p:nvPr/>
        </p:nvSpPr>
        <p:spPr>
          <a:xfrm>
            <a:off x="4651450" y="3976022"/>
            <a:ext cx="1093788" cy="769411"/>
          </a:xfrm>
          <a:prstGeom prst="rect">
            <a:avLst/>
          </a:prstGeom>
          <a:noFill/>
        </p:spPr>
        <p:txBody>
          <a:bodyPr lIns="91413" tIns="45705" rIns="91413" bIns="4570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Lato Black" panose="020F0A02020204030203" pitchFamily="34" charset="0"/>
              </a:rPr>
              <a:t>TC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Lato Black" panose="020F0A02020204030203" pitchFamily="34" charset="0"/>
            </a:endParaRPr>
          </a:p>
        </p:txBody>
      </p:sp>
      <p:grpSp>
        <p:nvGrpSpPr>
          <p:cNvPr id="70668" name="Group 11">
            <a:extLst>
              <a:ext uri="{FF2B5EF4-FFF2-40B4-BE49-F238E27FC236}">
                <a16:creationId xmlns:a16="http://schemas.microsoft.com/office/drawing/2014/main" xmlns="" id="{7561419B-C5AA-40D9-815C-E74DDD71561B}"/>
              </a:ext>
            </a:extLst>
          </p:cNvPr>
          <p:cNvGrpSpPr>
            <a:grpSpLocks/>
          </p:cNvGrpSpPr>
          <p:nvPr/>
        </p:nvGrpSpPr>
        <p:grpSpPr bwMode="auto">
          <a:xfrm>
            <a:off x="7480213" y="2666965"/>
            <a:ext cx="1531937" cy="336550"/>
            <a:chOff x="6508376" y="1129553"/>
            <a:chExt cx="1532965" cy="33617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7650B12-8759-4ADC-9DAA-001A448857F4}"/>
                </a:ext>
              </a:extLst>
            </p:cNvPr>
            <p:cNvCxnSpPr/>
            <p:nvPr/>
          </p:nvCxnSpPr>
          <p:spPr>
            <a:xfrm flipV="1">
              <a:off x="6508376" y="1129553"/>
              <a:ext cx="336776" cy="336176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7039CF0-E7DB-4B02-9AC8-3BA724384D8C}"/>
                </a:ext>
              </a:extLst>
            </p:cNvPr>
            <p:cNvCxnSpPr/>
            <p:nvPr/>
          </p:nvCxnSpPr>
          <p:spPr>
            <a:xfrm>
              <a:off x="6845152" y="1129553"/>
              <a:ext cx="1196189" cy="0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69" name="Group 14">
            <a:extLst>
              <a:ext uri="{FF2B5EF4-FFF2-40B4-BE49-F238E27FC236}">
                <a16:creationId xmlns:a16="http://schemas.microsoft.com/office/drawing/2014/main" xmlns="" id="{ED04B960-4A1C-4B88-8AD9-ADEE325B66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92163" y="5016441"/>
            <a:ext cx="1533525" cy="336550"/>
            <a:chOff x="6508376" y="1129553"/>
            <a:chExt cx="1532965" cy="33617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5413D65-BD69-4F1B-8F0A-62CA1AAF96F1}"/>
                </a:ext>
              </a:extLst>
            </p:cNvPr>
            <p:cNvCxnSpPr/>
            <p:nvPr/>
          </p:nvCxnSpPr>
          <p:spPr>
            <a:xfrm flipV="1">
              <a:off x="6508376" y="1129553"/>
              <a:ext cx="336427" cy="336176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676F046-C82E-42D1-A48E-B4DD367AA052}"/>
                </a:ext>
              </a:extLst>
            </p:cNvPr>
            <p:cNvCxnSpPr/>
            <p:nvPr/>
          </p:nvCxnSpPr>
          <p:spPr>
            <a:xfrm>
              <a:off x="6844803" y="1129553"/>
              <a:ext cx="1196538" cy="0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70" name="Group 19">
            <a:extLst>
              <a:ext uri="{FF2B5EF4-FFF2-40B4-BE49-F238E27FC236}">
                <a16:creationId xmlns:a16="http://schemas.microsoft.com/office/drawing/2014/main" xmlns="" id="{B10C02DF-7675-4E0B-8D31-E29E570B4BA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04351" y="2607136"/>
            <a:ext cx="1533525" cy="336550"/>
            <a:chOff x="6508376" y="1129553"/>
            <a:chExt cx="1532965" cy="33617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CF52411-9600-4B5A-89F7-DB5C123A7770}"/>
                </a:ext>
              </a:extLst>
            </p:cNvPr>
            <p:cNvCxnSpPr/>
            <p:nvPr/>
          </p:nvCxnSpPr>
          <p:spPr>
            <a:xfrm flipV="1">
              <a:off x="6508376" y="1129553"/>
              <a:ext cx="336427" cy="336176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6EA4C90-293D-4532-8978-AD414E6A19DC}"/>
                </a:ext>
              </a:extLst>
            </p:cNvPr>
            <p:cNvCxnSpPr/>
            <p:nvPr/>
          </p:nvCxnSpPr>
          <p:spPr>
            <a:xfrm>
              <a:off x="6844803" y="1129553"/>
              <a:ext cx="1196538" cy="0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71" name="Group 22">
            <a:extLst>
              <a:ext uri="{FF2B5EF4-FFF2-40B4-BE49-F238E27FC236}">
                <a16:creationId xmlns:a16="http://schemas.microsoft.com/office/drawing/2014/main" xmlns="" id="{48BAED6C-C142-49CD-824C-9AB0302A245C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3231198" y="4925378"/>
            <a:ext cx="1546225" cy="334962"/>
            <a:chOff x="6508376" y="1129553"/>
            <a:chExt cx="1546412" cy="33617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E011279-884B-4434-A536-69928CE56130}"/>
                </a:ext>
              </a:extLst>
            </p:cNvPr>
            <p:cNvCxnSpPr/>
            <p:nvPr/>
          </p:nvCxnSpPr>
          <p:spPr>
            <a:xfrm flipV="1">
              <a:off x="6508376" y="1129553"/>
              <a:ext cx="336591" cy="336176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FF1FB24-1BD4-443D-B7E0-4ACCBAA493AF}"/>
                </a:ext>
              </a:extLst>
            </p:cNvPr>
            <p:cNvCxnSpPr/>
            <p:nvPr/>
          </p:nvCxnSpPr>
          <p:spPr>
            <a:xfrm>
              <a:off x="6857668" y="1129553"/>
              <a:ext cx="1197120" cy="0"/>
            </a:xfrm>
            <a:prstGeom prst="line">
              <a:avLst/>
            </a:prstGeom>
            <a:ln w="5715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9DAF43-18EC-4953-9151-FD5A5C54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117" y="4851533"/>
            <a:ext cx="4318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Chuyên đề học tập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lựa chọn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BB8D03-09D2-4B1F-86BA-055923FA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122" y="4760514"/>
            <a:ext cx="2677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Môn học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tự chọn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56" y="2102588"/>
            <a:ext cx="2921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Môn học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bắt buộc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B0F0268-6042-4FD5-BA6F-84B13FD1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488" y="2165166"/>
            <a:ext cx="3352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Môn học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lựa chọn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0" y="2635738"/>
            <a:ext cx="41455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môn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ăn; Toán; NN1; 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GDTC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Open Sans" pitchFamily="34" charset="0"/>
                <a:ea typeface="Cambria" panose="02040503050406030204" pitchFamily="18" charset="0"/>
                <a:cs typeface="+mn-cs"/>
              </a:rPr>
              <a:t>; GDQPAN; HĐTN-HN; GDĐP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srgbClr val="0D3DA6">
                  <a:lumMod val="50000"/>
                </a:srgbClr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79" y="5353781"/>
            <a:ext cx="408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Tiếng dân tộc hoặc NN2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163" y="5479965"/>
            <a:ext cx="4747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cụm CĐ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 3 môn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380" y="2802844"/>
            <a:ext cx="4261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Chọn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môn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từ 3 nhóm môn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D3DA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KHXH – KHTN – CN&amp;NT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D3DA6">
                  <a:lumMod val="50000"/>
                </a:srgbClr>
              </a:solidFill>
              <a:effectLst/>
              <a:uLnTx/>
              <a:uFillTx/>
              <a:latin typeface="Open Sans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8CCC6F-76FE-4896-A489-FB4DC2E9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576" y="1120730"/>
            <a:ext cx="8626815" cy="46166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Tổng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12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môn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 môn BB và 5 môn LC 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cùng 3 CĐ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2274409" y="320882"/>
            <a:ext cx="8089948" cy="732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KHUNG KẾ HOẠCH GIÁO DỤC LỚP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2" y="256905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  <p:bldP spid="29" grpId="0"/>
      <p:bldP spid="31" grpId="0"/>
      <p:bldP spid="33" grpId="0"/>
      <p:bldP spid="28" grpId="0"/>
      <p:bldP spid="32" grpId="0"/>
      <p:bldP spid="34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911861" y="479425"/>
            <a:ext cx="544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b="1">
                <a:solidFill>
                  <a:srgbClr val="1D528D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học bắt buộc</a:t>
            </a:r>
            <a:r>
              <a:rPr lang="zh-CN" altLang="en-US" sz="4400" b="1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charset="-122"/>
              </a:rPr>
              <a:t> </a:t>
            </a:r>
            <a:endParaRPr lang="zh-CN" altLang="en-US" sz="4400" b="1" dirty="0">
              <a:solidFill>
                <a:srgbClr val="FF0000"/>
              </a:solidFill>
              <a:latin typeface="Cambria" panose="020405030504060302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61172"/>
              </p:ext>
            </p:extLst>
          </p:nvPr>
        </p:nvGraphicFramePr>
        <p:xfrm>
          <a:off x="844193" y="2155643"/>
          <a:ext cx="10089970" cy="4084320"/>
        </p:xfrm>
        <a:graphic>
          <a:graphicData uri="http://schemas.openxmlformats.org/drawingml/2006/table">
            <a:tbl>
              <a:tblPr firstRow="1" bandRow="1"/>
              <a:tblGrid>
                <a:gridCol w="890259">
                  <a:extLst>
                    <a:ext uri="{9D8B030D-6E8A-4147-A177-3AD203B41FA5}">
                      <a16:colId xmlns:a16="http://schemas.microsoft.com/office/drawing/2014/main" xmlns="" val="3501761482"/>
                    </a:ext>
                  </a:extLst>
                </a:gridCol>
                <a:gridCol w="4640590">
                  <a:extLst>
                    <a:ext uri="{9D8B030D-6E8A-4147-A177-3AD203B41FA5}">
                      <a16:colId xmlns:a16="http://schemas.microsoft.com/office/drawing/2014/main" xmlns="" val="1009731958"/>
                    </a:ext>
                  </a:extLst>
                </a:gridCol>
                <a:gridCol w="4559121">
                  <a:extLst>
                    <a:ext uri="{9D8B030D-6E8A-4147-A177-3AD203B41FA5}">
                      <a16:colId xmlns:a16="http://schemas.microsoft.com/office/drawing/2014/main" xmlns="" val="25531945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MÔN HỌC/ HĐ</a:t>
                      </a:r>
                      <a:r>
                        <a:rPr lang="en-AU" sz="2400" baseline="0">
                          <a:solidFill>
                            <a:schemeClr val="tx2"/>
                          </a:solidFill>
                        </a:rPr>
                        <a:t>GD</a:t>
                      </a:r>
                      <a:endParaRPr lang="en-AU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THỜI LƯỢNG</a:t>
                      </a:r>
                      <a:r>
                        <a:rPr lang="en-AU" sz="2400" baseline="0">
                          <a:solidFill>
                            <a:schemeClr val="tx2"/>
                          </a:solidFill>
                        </a:rPr>
                        <a:t>(Tiết)</a:t>
                      </a:r>
                      <a:endParaRPr lang="en-AU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0848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Ngữ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văn + </a:t>
                      </a:r>
                      <a:r>
                        <a:rPr lang="en-AU" sz="2800" b="1" baseline="0">
                          <a:solidFill>
                            <a:srgbClr val="0070C0"/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2191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Toán +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AU" sz="2800" b="1" baseline="0">
                          <a:solidFill>
                            <a:srgbClr val="0070C0"/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450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Ngoại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ngữ 1</a:t>
                      </a:r>
                      <a:endParaRPr lang="en-A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859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rgbClr val="00B050"/>
                          </a:solidFill>
                        </a:rPr>
                        <a:t>Giáo</a:t>
                      </a:r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 dục thể chất</a:t>
                      </a:r>
                      <a:endParaRPr lang="en-AU" sz="28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70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44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Giáo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dục QP&amp;AN</a:t>
                      </a:r>
                      <a:endParaRPr lang="en-A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4262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Hoạt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động TN, HN</a:t>
                      </a:r>
                      <a:endParaRPr lang="en-A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105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30213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ysClr val="windowText" lastClr="000000"/>
                          </a:solidFill>
                        </a:rPr>
                        <a:t>Nội</a:t>
                      </a:r>
                      <a:r>
                        <a:rPr lang="en-AU" sz="2800" b="1" baseline="0">
                          <a:solidFill>
                            <a:sysClr val="windowText" lastClr="000000"/>
                          </a:solidFill>
                        </a:rPr>
                        <a:t> dung GDĐP</a:t>
                      </a:r>
                      <a:endParaRPr lang="en-AU" sz="28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96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8" y="183369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073677" y="479522"/>
            <a:ext cx="544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b="1">
                <a:solidFill>
                  <a:srgbClr val="1D528D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học lựa chọn</a:t>
            </a:r>
            <a:endParaRPr lang="zh-CN" altLang="en-US" sz="4400" b="1" dirty="0">
              <a:solidFill>
                <a:srgbClr val="FF0000"/>
              </a:solidFill>
              <a:latin typeface="Cambria" panose="020405030504060302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84773"/>
              </p:ext>
            </p:extLst>
          </p:nvPr>
        </p:nvGraphicFramePr>
        <p:xfrm>
          <a:off x="1501838" y="2244901"/>
          <a:ext cx="8585915" cy="3566160"/>
        </p:xfrm>
        <a:graphic>
          <a:graphicData uri="http://schemas.openxmlformats.org/drawingml/2006/table">
            <a:tbl>
              <a:tblPr firstRow="1" bandRow="1"/>
              <a:tblGrid>
                <a:gridCol w="1501433">
                  <a:extLst>
                    <a:ext uri="{9D8B030D-6E8A-4147-A177-3AD203B41FA5}">
                      <a16:colId xmlns:a16="http://schemas.microsoft.com/office/drawing/2014/main" xmlns="" val="2251029166"/>
                    </a:ext>
                  </a:extLst>
                </a:gridCol>
                <a:gridCol w="4057947">
                  <a:extLst>
                    <a:ext uri="{9D8B030D-6E8A-4147-A177-3AD203B41FA5}">
                      <a16:colId xmlns:a16="http://schemas.microsoft.com/office/drawing/2014/main" xmlns="" val="1009731958"/>
                    </a:ext>
                  </a:extLst>
                </a:gridCol>
                <a:gridCol w="3026535">
                  <a:extLst>
                    <a:ext uri="{9D8B030D-6E8A-4147-A177-3AD203B41FA5}">
                      <a16:colId xmlns:a16="http://schemas.microsoft.com/office/drawing/2014/main" xmlns="" val="25531945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Nhóm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MÔN HỌC/ HĐ</a:t>
                      </a:r>
                      <a:r>
                        <a:rPr lang="en-AU" sz="2400" baseline="0">
                          <a:solidFill>
                            <a:schemeClr val="tx2"/>
                          </a:solidFill>
                        </a:rPr>
                        <a:t>GD</a:t>
                      </a:r>
                      <a:endParaRPr lang="en-AU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THỜI LƯỢNG</a:t>
                      </a:r>
                      <a:r>
                        <a:rPr lang="en-AU" sz="2400" baseline="0">
                          <a:solidFill>
                            <a:schemeClr val="tx2"/>
                          </a:solidFill>
                        </a:rPr>
                        <a:t>(Tiết)</a:t>
                      </a:r>
                      <a:endParaRPr lang="en-AU" sz="2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08485"/>
                  </a:ext>
                </a:extLst>
              </a:tr>
              <a:tr h="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 b="1">
                          <a:solidFill>
                            <a:srgbClr val="00CC99"/>
                          </a:solidFill>
                        </a:rPr>
                        <a:t>Khoa học</a:t>
                      </a:r>
                      <a:r>
                        <a:rPr lang="en-AU" sz="2400" b="1" baseline="0">
                          <a:solidFill>
                            <a:srgbClr val="00CC99"/>
                          </a:solidFill>
                        </a:rPr>
                        <a:t>      xã hội</a:t>
                      </a:r>
                      <a:endParaRPr lang="en-AU" sz="2400" b="1">
                        <a:solidFill>
                          <a:srgbClr val="00CC99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rgbClr val="00CC99"/>
                          </a:solidFill>
                        </a:rPr>
                        <a:t>Lịch</a:t>
                      </a:r>
                      <a:r>
                        <a:rPr lang="en-AU" sz="2800" b="1" baseline="0">
                          <a:solidFill>
                            <a:srgbClr val="00CC99"/>
                          </a:solidFill>
                        </a:rPr>
                        <a:t> sử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219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00CC99"/>
                          </a:solidFill>
                        </a:rPr>
                        <a:t>Địa</a:t>
                      </a:r>
                      <a:r>
                        <a:rPr lang="en-AU" sz="2800" b="1" baseline="0">
                          <a:solidFill>
                            <a:srgbClr val="00CC99"/>
                          </a:solidFill>
                        </a:rPr>
                        <a:t> lí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450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00CC99"/>
                          </a:solidFill>
                        </a:rPr>
                        <a:t>GD</a:t>
                      </a:r>
                      <a:r>
                        <a:rPr lang="en-AU" sz="2800" b="1" baseline="0">
                          <a:solidFill>
                            <a:srgbClr val="00CC99"/>
                          </a:solidFill>
                        </a:rPr>
                        <a:t>KT&amp;PL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85904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>
                          <a:solidFill>
                            <a:srgbClr val="FF6600"/>
                          </a:solidFill>
                        </a:rPr>
                        <a:t>Khoa học     </a:t>
                      </a:r>
                      <a:r>
                        <a:rPr lang="en-AU" sz="2400" b="1" baseline="0">
                          <a:solidFill>
                            <a:srgbClr val="FF6600"/>
                          </a:solidFill>
                        </a:rPr>
                        <a:t> tự nhiên</a:t>
                      </a:r>
                      <a:endParaRPr lang="en-AU" sz="2400" b="1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FF6600"/>
                          </a:solidFill>
                        </a:rPr>
                        <a:t>Vật</a:t>
                      </a:r>
                      <a:r>
                        <a:rPr lang="en-AU" sz="2800" b="1" baseline="0">
                          <a:solidFill>
                            <a:srgbClr val="FF6600"/>
                          </a:solidFill>
                        </a:rPr>
                        <a:t> lí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44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FF6600"/>
                          </a:solidFill>
                        </a:rPr>
                        <a:t>Hoá</a:t>
                      </a:r>
                      <a:r>
                        <a:rPr lang="en-AU" sz="2800" b="1" baseline="0">
                          <a:solidFill>
                            <a:srgbClr val="FF6600"/>
                          </a:solidFill>
                        </a:rPr>
                        <a:t> học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426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FF6600"/>
                          </a:solidFill>
                        </a:rPr>
                        <a:t>Sinh học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endParaRPr lang="en-AU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30213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2" y="65597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035176" y="441021"/>
            <a:ext cx="544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1200" cap="none" spc="0" normalizeH="0" baseline="0" noProof="0">
                <a:ln>
                  <a:noFill/>
                </a:ln>
                <a:solidFill>
                  <a:srgbClr val="1D528D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 học lựa chọn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43186"/>
              </p:ext>
            </p:extLst>
          </p:nvPr>
        </p:nvGraphicFramePr>
        <p:xfrm>
          <a:off x="1702783" y="1982830"/>
          <a:ext cx="8624917" cy="4541520"/>
        </p:xfrm>
        <a:graphic>
          <a:graphicData uri="http://schemas.openxmlformats.org/drawingml/2006/table">
            <a:tbl>
              <a:tblPr firstRow="1" bandRow="1"/>
              <a:tblGrid>
                <a:gridCol w="1202021">
                  <a:extLst>
                    <a:ext uri="{9D8B030D-6E8A-4147-A177-3AD203B41FA5}">
                      <a16:colId xmlns:a16="http://schemas.microsoft.com/office/drawing/2014/main" xmlns="" val="2251029166"/>
                    </a:ext>
                  </a:extLst>
                </a:gridCol>
                <a:gridCol w="4988789">
                  <a:extLst>
                    <a:ext uri="{9D8B030D-6E8A-4147-A177-3AD203B41FA5}">
                      <a16:colId xmlns:a16="http://schemas.microsoft.com/office/drawing/2014/main" xmlns="" val="1009731958"/>
                    </a:ext>
                  </a:extLst>
                </a:gridCol>
                <a:gridCol w="2434107">
                  <a:extLst>
                    <a:ext uri="{9D8B030D-6E8A-4147-A177-3AD203B41FA5}">
                      <a16:colId xmlns:a16="http://schemas.microsoft.com/office/drawing/2014/main" xmlns="" val="25531945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chemeClr val="tx2"/>
                          </a:solidFill>
                        </a:rPr>
                        <a:t>Nhóm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000">
                          <a:solidFill>
                            <a:schemeClr val="tx2"/>
                          </a:solidFill>
                        </a:rPr>
                        <a:t>MÔN HỌC/ HĐ</a:t>
                      </a:r>
                      <a:r>
                        <a:rPr lang="en-AU" sz="2000" baseline="0">
                          <a:solidFill>
                            <a:schemeClr val="tx2"/>
                          </a:solidFill>
                        </a:rPr>
                        <a:t>GD</a:t>
                      </a:r>
                      <a:endParaRPr lang="en-AU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000">
                          <a:solidFill>
                            <a:schemeClr val="tx2"/>
                          </a:solidFill>
                        </a:rPr>
                        <a:t>THỜI LƯỢNG</a:t>
                      </a:r>
                      <a:r>
                        <a:rPr lang="en-AU" sz="2000" baseline="0">
                          <a:solidFill>
                            <a:schemeClr val="tx2"/>
                          </a:solidFill>
                        </a:rPr>
                        <a:t>(Tiết)</a:t>
                      </a:r>
                      <a:endParaRPr lang="en-AU" sz="2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08485"/>
                  </a:ext>
                </a:extLst>
              </a:tr>
              <a:tr h="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 b="1">
                          <a:solidFill>
                            <a:srgbClr val="00B050"/>
                          </a:solidFill>
                        </a:rPr>
                        <a:t>Công</a:t>
                      </a:r>
                      <a:r>
                        <a:rPr lang="en-AU" sz="2400" b="1" baseline="0">
                          <a:solidFill>
                            <a:srgbClr val="00B050"/>
                          </a:solidFill>
                        </a:rPr>
                        <a:t> nghệ và Nghệ thuật</a:t>
                      </a:r>
                      <a:endParaRPr lang="en-AU" sz="2400" b="1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Công nghệ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</a:p>
                    <a:p>
                      <a:r>
                        <a:rPr lang="en-AU" sz="2400" b="0" baseline="0">
                          <a:solidFill>
                            <a:schemeClr val="tx2"/>
                          </a:solidFill>
                        </a:rPr>
                        <a:t>(Thiết kế và Công nghệ)</a:t>
                      </a:r>
                      <a:endParaRPr lang="en-AU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ysClr val="windowText" lastClr="000000"/>
                          </a:solidFill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219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Công nghệ +</a:t>
                      </a:r>
                      <a:r>
                        <a:rPr lang="en-AU" sz="2800" b="1" baseline="0">
                          <a:solidFill>
                            <a:srgbClr val="00CCFF"/>
                          </a:solidFill>
                        </a:rPr>
                        <a:t>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</a:p>
                    <a:p>
                      <a:r>
                        <a:rPr lang="en-AU" sz="2400" b="0" baseline="0">
                          <a:solidFill>
                            <a:schemeClr val="tx2"/>
                          </a:solidFill>
                        </a:rPr>
                        <a:t>(Công nghệ trồng trọt)</a:t>
                      </a:r>
                      <a:endParaRPr lang="en-AU" sz="24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450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Tin học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r>
                        <a:rPr lang="en-AU" sz="2800" b="1" baseline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AU" sz="2800" b="0" baseline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AU" sz="2400" b="0" baseline="0">
                          <a:solidFill>
                            <a:srgbClr val="002060"/>
                          </a:solidFill>
                        </a:rPr>
                        <a:t>Tin ƯD)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859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rgbClr val="00CC99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Tin học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r>
                        <a:rPr lang="en-AU" sz="2800" b="1" baseline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AU" sz="2800" b="0" baseline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AU" sz="2400" b="0" baseline="0">
                          <a:solidFill>
                            <a:srgbClr val="002060"/>
                          </a:solidFill>
                        </a:rPr>
                        <a:t>KHMT)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3229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rgbClr val="00CC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Mĩ thuật +</a:t>
                      </a:r>
                      <a:r>
                        <a:rPr lang="en-AU" sz="2800" b="1" baseline="0">
                          <a:solidFill>
                            <a:srgbClr val="00CCFF"/>
                          </a:solidFill>
                        </a:rPr>
                        <a:t>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 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343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rgbClr val="00CC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baseline="0">
                          <a:solidFill>
                            <a:srgbClr val="00B050"/>
                          </a:solidFill>
                        </a:rPr>
                        <a:t>Âm nhạc + </a:t>
                      </a:r>
                      <a:r>
                        <a:rPr lang="en-AU" sz="2800" b="1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CĐHT</a:t>
                      </a:r>
                      <a:r>
                        <a:rPr lang="en-AU" sz="2800" b="1" baseline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AU" sz="2800" b="1" baseline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70 + 35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28676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1" y="183369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797175" y="336601"/>
            <a:ext cx="544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700" b="1">
                <a:solidFill>
                  <a:srgbClr val="1D528D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 đề học tập</a:t>
            </a:r>
            <a:r>
              <a:rPr lang="zh-CN" altLang="en-US" sz="4400" b="1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charset="-122"/>
              </a:rPr>
              <a:t> </a:t>
            </a:r>
            <a:endParaRPr lang="zh-CN" altLang="en-US" sz="4400" b="1" dirty="0">
              <a:solidFill>
                <a:srgbClr val="FF0000"/>
              </a:solidFill>
              <a:latin typeface="Cambria" panose="020405030504060302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00348"/>
              </p:ext>
            </p:extLst>
          </p:nvPr>
        </p:nvGraphicFramePr>
        <p:xfrm>
          <a:off x="1063778" y="1860928"/>
          <a:ext cx="10423960" cy="3566160"/>
        </p:xfrm>
        <a:graphic>
          <a:graphicData uri="http://schemas.openxmlformats.org/drawingml/2006/table">
            <a:tbl>
              <a:tblPr firstRow="1" bandRow="1"/>
              <a:tblGrid>
                <a:gridCol w="845400">
                  <a:extLst>
                    <a:ext uri="{9D8B030D-6E8A-4147-A177-3AD203B41FA5}">
                      <a16:colId xmlns:a16="http://schemas.microsoft.com/office/drawing/2014/main" xmlns="" val="3597201800"/>
                    </a:ext>
                  </a:extLst>
                </a:gridCol>
                <a:gridCol w="4117575">
                  <a:extLst>
                    <a:ext uri="{9D8B030D-6E8A-4147-A177-3AD203B41FA5}">
                      <a16:colId xmlns:a16="http://schemas.microsoft.com/office/drawing/2014/main" xmlns="" val="4202554918"/>
                    </a:ext>
                  </a:extLst>
                </a:gridCol>
                <a:gridCol w="582494">
                  <a:extLst>
                    <a:ext uri="{9D8B030D-6E8A-4147-A177-3AD203B41FA5}">
                      <a16:colId xmlns:a16="http://schemas.microsoft.com/office/drawing/2014/main" xmlns="" val="511944528"/>
                    </a:ext>
                  </a:extLst>
                </a:gridCol>
                <a:gridCol w="800508">
                  <a:extLst>
                    <a:ext uri="{9D8B030D-6E8A-4147-A177-3AD203B41FA5}">
                      <a16:colId xmlns:a16="http://schemas.microsoft.com/office/drawing/2014/main" xmlns="" val="719992683"/>
                    </a:ext>
                  </a:extLst>
                </a:gridCol>
                <a:gridCol w="4077983">
                  <a:extLst>
                    <a:ext uri="{9D8B030D-6E8A-4147-A177-3AD203B41FA5}">
                      <a16:colId xmlns:a16="http://schemas.microsoft.com/office/drawing/2014/main" xmlns="" val="383346295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ysClr val="windowText" lastClr="000000"/>
                          </a:solidFill>
                        </a:rPr>
                        <a:t>STT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A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ysClr val="windowText" lastClr="000000"/>
                          </a:solidFill>
                        </a:rPr>
                        <a:t>MÔN</a:t>
                      </a:r>
                      <a:r>
                        <a:rPr lang="en-AU" sz="2400" baseline="0">
                          <a:solidFill>
                            <a:sysClr val="windowText" lastClr="000000"/>
                          </a:solidFill>
                        </a:rPr>
                        <a:t> HỌC</a:t>
                      </a:r>
                      <a:endParaRPr lang="en-AU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A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AU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ysClr val="windowText" lastClr="000000"/>
                          </a:solidFill>
                        </a:rPr>
                        <a:t>STT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A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400">
                          <a:solidFill>
                            <a:sysClr val="windowText" lastClr="000000"/>
                          </a:solidFill>
                        </a:rPr>
                        <a:t>MÔN</a:t>
                      </a:r>
                      <a:r>
                        <a:rPr lang="en-AU" sz="2400" baseline="0">
                          <a:solidFill>
                            <a:sysClr val="windowText" lastClr="000000"/>
                          </a:solidFill>
                        </a:rPr>
                        <a:t> HỌC</a:t>
                      </a:r>
                      <a:endParaRPr lang="en-AU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A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5119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1">
                          <a:solidFill>
                            <a:srgbClr val="FF0000"/>
                          </a:solidFill>
                        </a:rPr>
                        <a:t>Ngữ</a:t>
                      </a:r>
                      <a:r>
                        <a:rPr lang="en-AU" sz="2800" b="1" baseline="0">
                          <a:solidFill>
                            <a:srgbClr val="FF0000"/>
                          </a:solidFill>
                        </a:rPr>
                        <a:t> văn </a:t>
                      </a:r>
                      <a:r>
                        <a:rPr lang="en-AU" sz="2600" b="0" baseline="0">
                          <a:solidFill>
                            <a:schemeClr val="tx2"/>
                          </a:solidFill>
                        </a:rPr>
                        <a:t>(môn bắt buộc)</a:t>
                      </a:r>
                      <a:r>
                        <a:rPr lang="en-AU" sz="2600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AU" sz="2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>
                          <a:solidFill>
                            <a:srgbClr val="FF0000"/>
                          </a:solidFill>
                        </a:rPr>
                        <a:t>Toán  </a:t>
                      </a:r>
                      <a:r>
                        <a:rPr lang="en-AU" sz="2800" b="0" baseline="0">
                          <a:solidFill>
                            <a:schemeClr val="tx2"/>
                          </a:solidFill>
                        </a:rPr>
                        <a:t>(môn bắt buộc)</a:t>
                      </a:r>
                      <a:r>
                        <a:rPr lang="en-AU" sz="2800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AU" sz="28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4259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00CC99"/>
                          </a:solidFill>
                        </a:rPr>
                        <a:t>Lịch</a:t>
                      </a:r>
                      <a:r>
                        <a:rPr lang="en-AU" sz="2800" baseline="0">
                          <a:solidFill>
                            <a:srgbClr val="00CC99"/>
                          </a:solidFill>
                        </a:rPr>
                        <a:t> sử</a:t>
                      </a:r>
                      <a:endParaRPr lang="en-AU" sz="2800">
                        <a:solidFill>
                          <a:srgbClr val="00CC99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FF6600"/>
                          </a:solidFill>
                        </a:rPr>
                        <a:t>Vật</a:t>
                      </a:r>
                      <a:r>
                        <a:rPr lang="en-AU" sz="2800" baseline="0">
                          <a:solidFill>
                            <a:srgbClr val="FF6600"/>
                          </a:solidFill>
                        </a:rPr>
                        <a:t> lí</a:t>
                      </a:r>
                      <a:endParaRPr lang="en-AU" sz="280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6002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00CC99"/>
                          </a:solidFill>
                        </a:rPr>
                        <a:t>Địa</a:t>
                      </a:r>
                      <a:r>
                        <a:rPr lang="en-AU" sz="2800" baseline="0">
                          <a:solidFill>
                            <a:srgbClr val="00CC99"/>
                          </a:solidFill>
                        </a:rPr>
                        <a:t> lí</a:t>
                      </a:r>
                      <a:endParaRPr lang="en-AU" sz="2800">
                        <a:solidFill>
                          <a:srgbClr val="00CC99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FF6600"/>
                          </a:solidFill>
                        </a:rPr>
                        <a:t>Hóa</a:t>
                      </a:r>
                      <a:r>
                        <a:rPr lang="en-AU" sz="2800" baseline="0">
                          <a:solidFill>
                            <a:srgbClr val="FF6600"/>
                          </a:solidFill>
                        </a:rPr>
                        <a:t> học</a:t>
                      </a:r>
                      <a:endParaRPr lang="en-AU" sz="280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7463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00CC99"/>
                          </a:solidFill>
                        </a:rPr>
                        <a:t>Giáo</a:t>
                      </a:r>
                      <a:r>
                        <a:rPr lang="en-AU" sz="2800" baseline="0">
                          <a:solidFill>
                            <a:srgbClr val="00CC99"/>
                          </a:solidFill>
                        </a:rPr>
                        <a:t> dục KT&amp;PL</a:t>
                      </a:r>
                      <a:endParaRPr lang="en-AU" sz="2800">
                        <a:solidFill>
                          <a:srgbClr val="00CC99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FF6600"/>
                          </a:solidFill>
                        </a:rPr>
                        <a:t>Sinh học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7615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00CCFF"/>
                          </a:solidFill>
                        </a:rPr>
                        <a:t>Âm</a:t>
                      </a:r>
                      <a:r>
                        <a:rPr lang="en-AU" sz="2800" baseline="0">
                          <a:solidFill>
                            <a:srgbClr val="00CCFF"/>
                          </a:solidFill>
                        </a:rPr>
                        <a:t> nhạc</a:t>
                      </a:r>
                      <a:endParaRPr lang="en-AU" sz="280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 b="0">
                          <a:solidFill>
                            <a:srgbClr val="00CCFF"/>
                          </a:solidFill>
                        </a:rPr>
                        <a:t>Công</a:t>
                      </a:r>
                      <a:r>
                        <a:rPr lang="en-AU" sz="2800" b="0" baseline="0">
                          <a:solidFill>
                            <a:srgbClr val="00CCFF"/>
                          </a:solidFill>
                        </a:rPr>
                        <a:t> </a:t>
                      </a:r>
                      <a:r>
                        <a:rPr lang="en-AU" sz="2800" b="0" baseline="0" smtClean="0">
                          <a:solidFill>
                            <a:srgbClr val="00CCFF"/>
                          </a:solidFill>
                        </a:rPr>
                        <a:t>nghệ</a:t>
                      </a:r>
                      <a:endParaRPr lang="en-AU" sz="26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9800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2800">
                          <a:solidFill>
                            <a:srgbClr val="00CCFF"/>
                          </a:solidFill>
                        </a:rPr>
                        <a:t>Mĩ</a:t>
                      </a:r>
                      <a:r>
                        <a:rPr lang="en-AU" sz="2800" baseline="0">
                          <a:solidFill>
                            <a:srgbClr val="00CCFF"/>
                          </a:solidFill>
                        </a:rPr>
                        <a:t> thuật</a:t>
                      </a:r>
                      <a:endParaRPr lang="en-AU" sz="2800">
                        <a:solidFill>
                          <a:srgbClr val="00CC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AU" sz="280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>
                          <a:solidFill>
                            <a:srgbClr val="00CCFF"/>
                          </a:solidFill>
                        </a:rPr>
                        <a:t>Tin </a:t>
                      </a:r>
                      <a:r>
                        <a:rPr lang="en-AU" sz="2800" b="0" smtClean="0">
                          <a:solidFill>
                            <a:srgbClr val="00CCFF"/>
                          </a:solidFill>
                        </a:rPr>
                        <a:t>học</a:t>
                      </a:r>
                      <a:endParaRPr lang="en-AU" sz="26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4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55672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1800" y="5584631"/>
            <a:ext cx="10687916" cy="5295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Học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sinh chọn học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CĐHT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000000"/>
              </a:solidFill>
              <a:ea typeface="Oswald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9" y="106096"/>
            <a:ext cx="154242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">
  <a:themeElements>
    <a:clrScheme name="Motagua - Blue Flat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0B3691"/>
      </a:accent1>
      <a:accent2>
        <a:srgbClr val="0E43B7"/>
      </a:accent2>
      <a:accent3>
        <a:srgbClr val="0E40B6"/>
      </a:accent3>
      <a:accent4>
        <a:srgbClr val="0E3FB5"/>
      </a:accent4>
      <a:accent5>
        <a:srgbClr val="0E42B6"/>
      </a:accent5>
      <a:accent6>
        <a:srgbClr val="0D3DA6"/>
      </a:accent6>
      <a:hlink>
        <a:srgbClr val="F33B48"/>
      </a:hlink>
      <a:folHlink>
        <a:srgbClr val="FFC000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971</Words>
  <Application>Microsoft Office PowerPoint</Application>
  <PresentationFormat>Widescreen</PresentationFormat>
  <Paragraphs>170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 Unicode MS</vt:lpstr>
      <vt:lpstr>맑은 고딕</vt:lpstr>
      <vt:lpstr>微软雅黑</vt:lpstr>
      <vt:lpstr>Arial</vt:lpstr>
      <vt:lpstr>Calibri</vt:lpstr>
      <vt:lpstr>Calibri Light</vt:lpstr>
      <vt:lpstr>Cambria</vt:lpstr>
      <vt:lpstr>Courier New</vt:lpstr>
      <vt:lpstr>FontAwesome</vt:lpstr>
      <vt:lpstr>Lato Black</vt:lpstr>
      <vt:lpstr>Lato Regular</vt:lpstr>
      <vt:lpstr>Montserrat</vt:lpstr>
      <vt:lpstr>Open Sans</vt:lpstr>
      <vt:lpstr>Oswald</vt:lpstr>
      <vt:lpstr>Roboto Black</vt:lpstr>
      <vt:lpstr>Times New Roman</vt:lpstr>
      <vt:lpstr>Verdana</vt:lpstr>
      <vt:lpstr>Wingdings</vt:lpstr>
      <vt:lpstr>等线</vt:lpstr>
      <vt:lpstr>Office Theme</vt:lpstr>
      <vt:lpstr>1_Content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hocsinh</cp:lastModifiedBy>
  <cp:revision>315</cp:revision>
  <cp:lastPrinted>2022-01-25T03:10:38Z</cp:lastPrinted>
  <dcterms:created xsi:type="dcterms:W3CDTF">2021-01-29T05:30:48Z</dcterms:created>
  <dcterms:modified xsi:type="dcterms:W3CDTF">2022-04-14T08:34:26Z</dcterms:modified>
</cp:coreProperties>
</file>